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79" r:id="rId4"/>
    <p:sldId id="258" r:id="rId5"/>
    <p:sldId id="273" r:id="rId6"/>
    <p:sldId id="288" r:id="rId7"/>
    <p:sldId id="287" r:id="rId8"/>
    <p:sldId id="286" r:id="rId9"/>
    <p:sldId id="290" r:id="rId10"/>
    <p:sldId id="280" r:id="rId11"/>
    <p:sldId id="281" r:id="rId12"/>
    <p:sldId id="283" r:id="rId13"/>
    <p:sldId id="291" r:id="rId14"/>
    <p:sldId id="292" r:id="rId15"/>
    <p:sldId id="28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68" d="100"/>
          <a:sy n="68" d="100"/>
        </p:scale>
        <p:origin x="50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62F59A-4679-44CD-9AAC-18D11746BB88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75C35-4103-4F26-85FF-1E87E756B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89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38CE322A-EACA-4218-ACDC-AA6B8792D046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0B7C87ED-B7EB-4ACD-862B-A9E0DB3F8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96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322A-EACA-4218-ACDC-AA6B8792D046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7ED-B7EB-4ACD-862B-A9E0DB3F8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311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322A-EACA-4218-ACDC-AA6B8792D046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7ED-B7EB-4ACD-862B-A9E0DB3F8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824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322A-EACA-4218-ACDC-AA6B8792D046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7ED-B7EB-4ACD-862B-A9E0DB3F8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986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322A-EACA-4218-ACDC-AA6B8792D046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7ED-B7EB-4ACD-862B-A9E0DB3F8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203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322A-EACA-4218-ACDC-AA6B8792D046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7ED-B7EB-4ACD-862B-A9E0DB3F8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188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322A-EACA-4218-ACDC-AA6B8792D046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7ED-B7EB-4ACD-862B-A9E0DB3F8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62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38CE322A-EACA-4218-ACDC-AA6B8792D046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7ED-B7EB-4ACD-862B-A9E0DB3F8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070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38CE322A-EACA-4218-ACDC-AA6B8792D046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7ED-B7EB-4ACD-862B-A9E0DB3F8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099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322A-EACA-4218-ACDC-AA6B8792D046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7ED-B7EB-4ACD-862B-A9E0DB3F8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67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322A-EACA-4218-ACDC-AA6B8792D046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7ED-B7EB-4ACD-862B-A9E0DB3F8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398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322A-EACA-4218-ACDC-AA6B8792D046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7ED-B7EB-4ACD-862B-A9E0DB3F8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082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322A-EACA-4218-ACDC-AA6B8792D046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7ED-B7EB-4ACD-862B-A9E0DB3F8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04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322A-EACA-4218-ACDC-AA6B8792D046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7ED-B7EB-4ACD-862B-A9E0DB3F8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34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322A-EACA-4218-ACDC-AA6B8792D046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7ED-B7EB-4ACD-862B-A9E0DB3F8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42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322A-EACA-4218-ACDC-AA6B8792D046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7ED-B7EB-4ACD-862B-A9E0DB3F8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89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322A-EACA-4218-ACDC-AA6B8792D046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7ED-B7EB-4ACD-862B-A9E0DB3F8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485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8CE322A-EACA-4218-ACDC-AA6B8792D046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0B7C87ED-B7EB-4ACD-862B-A9E0DB3F8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12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wvuswe@gmail.com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societyofwomenengineers.swe.org/index.php/membership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WVU_SWE" TargetMode="External"/><Relationship Id="rId2" Type="http://schemas.openxmlformats.org/officeDocument/2006/relationships/hyperlink" Target="mailto:wvuswe@gmail.com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region.wordpress.com/" TargetMode="External"/><Relationship Id="rId4" Type="http://schemas.openxmlformats.org/officeDocument/2006/relationships/hyperlink" Target="http://swe.studentorgs.wvu.edu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ocietyofwomenengineers.swe.org/membership/swe-section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elocal.swe.org/" TargetMode="External"/><Relationship Id="rId2" Type="http://schemas.openxmlformats.org/officeDocument/2006/relationships/hyperlink" Target="mailto:rciez@andrew.cmu.edu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7776" y="2099733"/>
            <a:ext cx="10490660" cy="2677648"/>
          </a:xfrm>
        </p:spPr>
        <p:txBody>
          <a:bodyPr/>
          <a:lstStyle/>
          <a:p>
            <a:r>
              <a:rPr lang="en-US" b="1" dirty="0"/>
              <a:t>Society of Women Engineers</a:t>
            </a:r>
            <a:br>
              <a:rPr lang="en-US" dirty="0"/>
            </a:br>
            <a:r>
              <a:rPr lang="en-US" dirty="0"/>
              <a:t>West Virginia University</a:t>
            </a:r>
            <a:br>
              <a:rPr lang="en-US" dirty="0"/>
            </a:br>
            <a:r>
              <a:rPr lang="en-US" sz="3200" dirty="0"/>
              <a:t>Mid-September General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108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Nursing Home Outreach Event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Where: </a:t>
            </a:r>
            <a:r>
              <a:rPr lang="en-US" b="1" dirty="0"/>
              <a:t>During SWE meeting in ESB G83</a:t>
            </a:r>
          </a:p>
          <a:p>
            <a:r>
              <a:rPr lang="en-US" dirty="0"/>
              <a:t>Date: </a:t>
            </a:r>
            <a:r>
              <a:rPr lang="en-US" b="1" dirty="0"/>
              <a:t>October 12</a:t>
            </a:r>
            <a:r>
              <a:rPr lang="en-US" b="1" baseline="30000" dirty="0"/>
              <a:t>th</a:t>
            </a:r>
            <a:endParaRPr lang="en-US" b="1" dirty="0"/>
          </a:p>
          <a:p>
            <a:r>
              <a:rPr lang="en-US" dirty="0"/>
              <a:t>Event: </a:t>
            </a:r>
            <a:r>
              <a:rPr lang="en-US" b="1" dirty="0"/>
              <a:t>Making Halloween goodie bags</a:t>
            </a:r>
          </a:p>
          <a:p>
            <a:r>
              <a:rPr lang="en-US" dirty="0"/>
              <a:t>Donations needed!</a:t>
            </a:r>
          </a:p>
          <a:p>
            <a:pPr lvl="1"/>
            <a:r>
              <a:rPr lang="en-US" dirty="0"/>
              <a:t>Nail polish/nail art</a:t>
            </a:r>
          </a:p>
          <a:p>
            <a:pPr lvl="1"/>
            <a:r>
              <a:rPr lang="en-US" dirty="0"/>
              <a:t>Soft candies (3 musketeer, Reese’s, etc.)</a:t>
            </a:r>
          </a:p>
          <a:p>
            <a:pPr lvl="1"/>
            <a:r>
              <a:rPr lang="en-US" dirty="0"/>
              <a:t>Halloween-themed ribbon (to tie the baggies with)</a:t>
            </a:r>
          </a:p>
          <a:p>
            <a:r>
              <a:rPr lang="en-US" dirty="0"/>
              <a:t>Halloween goodie bag donations can be dropped off at Cate’s office by the ELC</a:t>
            </a:r>
          </a:p>
          <a:p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“Yard Sale” Donations</a:t>
            </a:r>
          </a:p>
          <a:p>
            <a:pPr lvl="1"/>
            <a:r>
              <a:rPr lang="en-US" dirty="0"/>
              <a:t>Old purses</a:t>
            </a:r>
          </a:p>
          <a:p>
            <a:pPr lvl="1"/>
            <a:r>
              <a:rPr lang="en-US" dirty="0"/>
              <a:t>Craft kits</a:t>
            </a:r>
          </a:p>
          <a:p>
            <a:pPr lvl="1"/>
            <a:r>
              <a:rPr lang="en-US" dirty="0"/>
              <a:t>Bracelets</a:t>
            </a:r>
          </a:p>
          <a:p>
            <a:pPr lvl="1"/>
            <a:r>
              <a:rPr lang="en-US" dirty="0"/>
              <a:t>New/gently used blankets</a:t>
            </a:r>
          </a:p>
          <a:p>
            <a:pPr lvl="1"/>
            <a:r>
              <a:rPr lang="en-US" dirty="0"/>
              <a:t>Fuzzy socks/slippers</a:t>
            </a:r>
          </a:p>
          <a:p>
            <a:pPr lvl="1"/>
            <a:r>
              <a:rPr lang="en-US" dirty="0"/>
              <a:t>Coloring books</a:t>
            </a:r>
          </a:p>
          <a:p>
            <a:pPr lvl="1"/>
            <a:endParaRPr lang="en-US" dirty="0"/>
          </a:p>
          <a:p>
            <a:r>
              <a:rPr lang="en-US" dirty="0"/>
              <a:t>Yard Sale donations can be brought to the next meeting or you can meet with </a:t>
            </a:r>
            <a:r>
              <a:rPr lang="en-US" dirty="0" err="1"/>
              <a:t>Denna</a:t>
            </a:r>
            <a:r>
              <a:rPr lang="en-US" dirty="0"/>
              <a:t>: ddavari@mix.wvu.edu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427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Community Service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603500"/>
            <a:ext cx="11226800" cy="3848100"/>
          </a:xfrm>
        </p:spPr>
        <p:txBody>
          <a:bodyPr>
            <a:noAutofit/>
          </a:bodyPr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b="1" dirty="0">
                <a:solidFill>
                  <a:schemeClr val="tx1"/>
                </a:solidFill>
              </a:rPr>
              <a:t>Saturday, October 8- </a:t>
            </a:r>
            <a:r>
              <a:rPr lang="en-US" altLang="en-US" dirty="0">
                <a:solidFill>
                  <a:schemeClr val="tx1"/>
                </a:solidFill>
              </a:rPr>
              <a:t>STEM Day at Morgantown Public Library (9-2p.m.)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en-US" altLang="en-US" dirty="0">
              <a:solidFill>
                <a:schemeClr val="tx1"/>
              </a:solidFill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b="1" dirty="0">
                <a:solidFill>
                  <a:schemeClr val="tx1"/>
                </a:solidFill>
              </a:rPr>
              <a:t>Tuesday, October 11- </a:t>
            </a:r>
            <a:r>
              <a:rPr lang="en-US" altLang="en-US" dirty="0">
                <a:solidFill>
                  <a:schemeClr val="tx1"/>
                </a:solidFill>
              </a:rPr>
              <a:t>Girl Powered Robotics Expo at Westwood Middle School; SWE guest speaker and potential mentoring program with robotics team (6-8 p.m.)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dirty="0">
                <a:solidFill>
                  <a:schemeClr val="tx1"/>
                </a:solidFill>
              </a:rPr>
              <a:t>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b="1" dirty="0">
                <a:solidFill>
                  <a:schemeClr val="tx1"/>
                </a:solidFill>
              </a:rPr>
              <a:t>Wednesday, October 12</a:t>
            </a:r>
            <a:r>
              <a:rPr lang="en-US" altLang="en-US" dirty="0">
                <a:solidFill>
                  <a:schemeClr val="tx1"/>
                </a:solidFill>
              </a:rPr>
              <a:t>- Cheat Lake Elementary School Science Fair; Judges and STEM table volunteers needed (6-8 p.m.)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dirty="0">
              <a:solidFill>
                <a:schemeClr val="tx1"/>
              </a:solidFill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b="1" dirty="0">
                <a:solidFill>
                  <a:schemeClr val="tx1"/>
                </a:solidFill>
              </a:rPr>
              <a:t>Thursday, October 20-</a:t>
            </a:r>
            <a:r>
              <a:rPr lang="en-US" altLang="en-US" dirty="0">
                <a:solidFill>
                  <a:schemeClr val="tx1"/>
                </a:solidFill>
              </a:rPr>
              <a:t> Lights on After School at Preston County High School (5-7 p.m.)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en-US" altLang="en-US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b="1" dirty="0"/>
              <a:t>Friday, October 28- </a:t>
            </a:r>
            <a:r>
              <a:rPr lang="en-US" dirty="0"/>
              <a:t>Pumpkin Drop (7a.m.-5 p.m.); volunteers needed for set up, vending, STEM zone, directing, cooking, clean up in drop zone, tear down </a:t>
            </a:r>
          </a:p>
        </p:txBody>
      </p:sp>
    </p:spTree>
    <p:extLst>
      <p:ext uri="{BB962C8B-B14F-4D97-AF65-F5344CB8AC3E}">
        <p14:creationId xmlns:p14="http://schemas.microsoft.com/office/powerpoint/2010/main" val="304729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02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grpSp>
        <p:nvGrpSpPr>
          <p:cNvPr id="69" name="Group 68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0" name="Rectangle 6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1" name="Oval 7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2" name="Oval 7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3" name="Oval 7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4" name="Oval 7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Oval 74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Freeform 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7" name="Freeform 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78" name="Freeform 5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79" name="Rectangle 7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26" name="Picture 2" descr="https://lh6.googleusercontent.com/xyqCKyS-VGYQ8eZa4H9LWEiqLjlRAF0gQiUs-VDNMmtOp94LDOwNH0hc2PV86lXlYoY7qiimto7WlDmAnRLiYCUzJpF5jYiAMg-MJxNZPoPk6DxLr_jT3t0nvVllKYXJ9q3a1VT8R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1463"/>
          <a:stretch/>
        </p:blipFill>
        <p:spPr bwMode="auto">
          <a:xfrm>
            <a:off x="1151467" y="2775951"/>
            <a:ext cx="3031901" cy="3067163"/>
          </a:xfrm>
          <a:prstGeom prst="roundRect">
            <a:avLst>
              <a:gd name="adj" fmla="val 1858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Professional Development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336" y="2603500"/>
            <a:ext cx="6551597" cy="41441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b="1" dirty="0"/>
              <a:t>Resume Collection</a:t>
            </a:r>
            <a:endParaRPr lang="en-US" dirty="0"/>
          </a:p>
          <a:p>
            <a:r>
              <a:rPr lang="en-US" dirty="0"/>
              <a:t>Still collecting resumes! Get yours in before the career fair next week!</a:t>
            </a:r>
          </a:p>
          <a:p>
            <a:r>
              <a:rPr lang="en-US" dirty="0"/>
              <a:t>Email to </a:t>
            </a:r>
            <a:r>
              <a:rPr lang="en-US" dirty="0">
                <a:hlinkClick r:id="rId4"/>
              </a:rPr>
              <a:t>wvuswe@gmail.com</a:t>
            </a:r>
            <a:r>
              <a:rPr lang="en-US" dirty="0"/>
              <a:t> with specified info (in past email, ask if you need it)</a:t>
            </a:r>
          </a:p>
          <a:p>
            <a:pPr marL="0" indent="0">
              <a:buNone/>
            </a:pPr>
            <a:r>
              <a:rPr lang="en-US" b="1" dirty="0"/>
              <a:t>2016 Internship/Co-Op Feature</a:t>
            </a:r>
            <a:endParaRPr lang="en-US" dirty="0"/>
          </a:p>
          <a:p>
            <a:r>
              <a:rPr lang="en-US" dirty="0"/>
              <a:t>Did you have an exciting summer as an intern/co-op?  We want to know!  Fill out this survey and email us a photo of you on the job so that we can share on our social media websites!</a:t>
            </a:r>
          </a:p>
          <a:p>
            <a:r>
              <a:rPr lang="en-US" dirty="0"/>
              <a:t>Survey: https://goo.gl/forms/Rvbmb8o4ejkL8kgS2</a:t>
            </a:r>
          </a:p>
        </p:txBody>
      </p:sp>
    </p:spTree>
    <p:extLst>
      <p:ext uri="{BB962C8B-B14F-4D97-AF65-F5344CB8AC3E}">
        <p14:creationId xmlns:p14="http://schemas.microsoft.com/office/powerpoint/2010/main" val="1066130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 Societal SWE!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Though you are more than welcome to join WVU SWE and attend our events…</a:t>
            </a:r>
          </a:p>
          <a:p>
            <a:r>
              <a:rPr lang="en-US" dirty="0"/>
              <a:t>IF YOU ARE NOT A PAID MEMBER, YOU ARE NOT A SWE MEMBER, AND YOU CANNOT PUT IT ON YOUR RESUME!</a:t>
            </a:r>
          </a:p>
          <a:p>
            <a:r>
              <a:rPr lang="en-US" dirty="0"/>
              <a:t>If you need financial assistance, let us know!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http://societyofwomenengineers.swe.org/index.php/membership</a:t>
            </a:r>
            <a:endParaRPr lang="en-US" dirty="0"/>
          </a:p>
          <a:p>
            <a:endParaRPr lang="en-US" dirty="0"/>
          </a:p>
          <a:p>
            <a:r>
              <a:rPr lang="en-US" dirty="0"/>
              <a:t>Follow us to register if you want to join!</a:t>
            </a:r>
          </a:p>
        </p:txBody>
      </p:sp>
    </p:spTree>
    <p:extLst>
      <p:ext uri="{BB962C8B-B14F-4D97-AF65-F5344CB8AC3E}">
        <p14:creationId xmlns:p14="http://schemas.microsoft.com/office/powerpoint/2010/main" val="4013037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E-mail:</a:t>
            </a:r>
          </a:p>
          <a:p>
            <a:pPr lvl="1"/>
            <a:r>
              <a:rPr lang="en-US" dirty="0">
                <a:hlinkClick r:id="rId2"/>
              </a:rPr>
              <a:t>wvuswe@gmail.com</a:t>
            </a:r>
            <a:endParaRPr lang="en-US" dirty="0"/>
          </a:p>
          <a:p>
            <a:r>
              <a:rPr lang="en-US" dirty="0"/>
              <a:t>Facebook:</a:t>
            </a:r>
          </a:p>
          <a:p>
            <a:pPr lvl="1"/>
            <a:r>
              <a:rPr lang="en-US" dirty="0">
                <a:hlinkClick r:id="rId3"/>
              </a:rPr>
              <a:t>www.facebook.com/WVU_SWE</a:t>
            </a:r>
            <a:endParaRPr lang="en-US" dirty="0"/>
          </a:p>
          <a:p>
            <a:r>
              <a:rPr lang="en-US" dirty="0"/>
              <a:t>Twitter:</a:t>
            </a:r>
          </a:p>
          <a:p>
            <a:pPr lvl="1"/>
            <a:r>
              <a:rPr lang="en-US" dirty="0"/>
              <a:t>@WVU_SWE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Website: </a:t>
            </a:r>
          </a:p>
          <a:p>
            <a:pPr lvl="1"/>
            <a:r>
              <a:rPr lang="en-US" dirty="0">
                <a:hlinkClick r:id="rId4"/>
              </a:rPr>
              <a:t>http://swe.orgs.wvu.edu/</a:t>
            </a:r>
            <a:endParaRPr lang="en-US" dirty="0"/>
          </a:p>
          <a:p>
            <a:r>
              <a:rPr lang="en-US" dirty="0"/>
              <a:t>LinkedIn:</a:t>
            </a:r>
          </a:p>
          <a:p>
            <a:pPr lvl="1"/>
            <a:r>
              <a:rPr lang="en-US" dirty="0"/>
              <a:t>WVU SWE</a:t>
            </a:r>
          </a:p>
          <a:p>
            <a:r>
              <a:rPr lang="en-US" dirty="0"/>
              <a:t>Region Blog:</a:t>
            </a:r>
          </a:p>
          <a:p>
            <a:pPr lvl="1"/>
            <a:r>
              <a:rPr lang="en-US" dirty="0">
                <a:hlinkClick r:id="rId5"/>
              </a:rPr>
              <a:t>http://region.wordpress.com/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171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grpSp>
        <p:nvGrpSpPr>
          <p:cNvPr id="7" name="Group 6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1" name="Group 10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23335" y="396836"/>
            <a:ext cx="4992157" cy="6058999"/>
            <a:chOff x="6776508" y="396836"/>
            <a:chExt cx="4992157" cy="6058999"/>
          </a:xfrm>
        </p:grpSpPr>
        <p:sp>
          <p:nvSpPr>
            <p:cNvPr id="12" name="Rectangle 1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4436158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5347266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98" y="684588"/>
            <a:ext cx="4212673" cy="54888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5061" y="1852123"/>
            <a:ext cx="5428551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 dirty="0"/>
              <a:t>Stay here for our OCE!</a:t>
            </a:r>
            <a:br>
              <a:rPr lang="en-US" sz="5400" dirty="0"/>
            </a:br>
            <a:br>
              <a:rPr lang="en-US" sz="5400" dirty="0"/>
            </a:br>
            <a:r>
              <a:rPr lang="en-US" dirty="0"/>
              <a:t>*</a:t>
            </a:r>
            <a:r>
              <a:rPr lang="en-US" sz="2800" dirty="0"/>
              <a:t>Grab an OCE form from ELC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839821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grpSp>
        <p:nvGrpSpPr>
          <p:cNvPr id="8" name="Group 7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9" name="Group 18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Rectangle 1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6" name="Freeform 5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607" y="1295826"/>
            <a:ext cx="6391533" cy="4266348"/>
          </a:xfrm>
          <a:prstGeom prst="rect">
            <a:avLst/>
          </a:prstGeom>
        </p:spPr>
      </p:pic>
      <p:sp>
        <p:nvSpPr>
          <p:cNvPr id="27" name="Rectangle 2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8"/>
            <a:ext cx="2942210" cy="10202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Agenda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719" y="2341259"/>
            <a:ext cx="3376297" cy="3898900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buFont typeface="Wingdings 3" charset="2"/>
              <a:buChar char=""/>
            </a:pPr>
            <a:r>
              <a:rPr lang="en-US" sz="1800" dirty="0">
                <a:solidFill>
                  <a:schemeClr val="bg1"/>
                </a:solidFill>
              </a:rPr>
              <a:t>Ice Breaker Bingo</a:t>
            </a:r>
          </a:p>
          <a:p>
            <a:pPr marL="285750" indent="-285750">
              <a:buFont typeface="Wingdings 3" charset="2"/>
              <a:buChar char=""/>
            </a:pPr>
            <a:r>
              <a:rPr lang="en-US" sz="1800" dirty="0">
                <a:solidFill>
                  <a:schemeClr val="bg1"/>
                </a:solidFill>
              </a:rPr>
              <a:t>Societal SWE</a:t>
            </a:r>
          </a:p>
          <a:p>
            <a:pPr marL="285750" indent="-285750">
              <a:buFont typeface="Wingdings 3" charset="2"/>
              <a:buChar char=""/>
            </a:pPr>
            <a:r>
              <a:rPr lang="en-US" sz="1800" dirty="0">
                <a:solidFill>
                  <a:schemeClr val="bg1"/>
                </a:solidFill>
              </a:rPr>
              <a:t>Murder Mystery Lunch</a:t>
            </a:r>
          </a:p>
          <a:p>
            <a:pPr marL="285750" indent="-285750">
              <a:buFont typeface="Wingdings 3" charset="2"/>
              <a:buChar char=""/>
            </a:pPr>
            <a:r>
              <a:rPr lang="en-US" sz="1800" dirty="0">
                <a:solidFill>
                  <a:schemeClr val="bg1"/>
                </a:solidFill>
              </a:rPr>
              <a:t>Conferences</a:t>
            </a:r>
          </a:p>
          <a:p>
            <a:pPr marL="285750" indent="-285750">
              <a:buFont typeface="Wingdings 3" charset="2"/>
              <a:buChar char=""/>
            </a:pPr>
            <a:r>
              <a:rPr lang="en-US" sz="1800" dirty="0">
                <a:solidFill>
                  <a:schemeClr val="bg1"/>
                </a:solidFill>
              </a:rPr>
              <a:t>SWE-</a:t>
            </a:r>
            <a:r>
              <a:rPr lang="en-US" sz="1800" dirty="0" err="1">
                <a:solidFill>
                  <a:schemeClr val="bg1"/>
                </a:solidFill>
              </a:rPr>
              <a:t>sters</a:t>
            </a:r>
            <a:r>
              <a:rPr lang="en-US" sz="1800" dirty="0">
                <a:solidFill>
                  <a:schemeClr val="bg1"/>
                </a:solidFill>
              </a:rPr>
              <a:t> Mentor Program</a:t>
            </a:r>
          </a:p>
          <a:p>
            <a:pPr marL="285750" indent="-285750">
              <a:buFont typeface="Wingdings 3" charset="2"/>
              <a:buChar char=""/>
            </a:pPr>
            <a:r>
              <a:rPr lang="en-US" sz="1800" dirty="0">
                <a:solidFill>
                  <a:schemeClr val="bg1"/>
                </a:solidFill>
              </a:rPr>
              <a:t>Upcoming Events</a:t>
            </a:r>
          </a:p>
          <a:p>
            <a:pPr marL="285750" indent="-285750">
              <a:buFont typeface="Wingdings 3" charset="2"/>
              <a:buChar char=""/>
            </a:pPr>
            <a:r>
              <a:rPr lang="en-US" sz="1800" dirty="0">
                <a:solidFill>
                  <a:schemeClr val="bg1"/>
                </a:solidFill>
              </a:rPr>
              <a:t>Additional Info</a:t>
            </a:r>
          </a:p>
          <a:p>
            <a:pPr marL="285750" indent="-285750">
              <a:buFont typeface="Wingdings 3" charset="2"/>
              <a:buChar char=""/>
            </a:pPr>
            <a:r>
              <a:rPr lang="en-US" sz="1800" dirty="0">
                <a:solidFill>
                  <a:schemeClr val="bg1"/>
                </a:solidFill>
              </a:rPr>
              <a:t>Stay for our OCE!</a:t>
            </a:r>
          </a:p>
          <a:p>
            <a:pPr>
              <a:buFont typeface="Wingdings 3" charset="2"/>
              <a:buChar char=""/>
            </a:pP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742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/>
              <a:t>Ice Breaker Bingo!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234173"/>
            <a:ext cx="3757545" cy="3170768"/>
          </a:xfrm>
        </p:spPr>
        <p:txBody>
          <a:bodyPr>
            <a:noAutofit/>
          </a:bodyPr>
          <a:lstStyle/>
          <a:p>
            <a:pPr algn="ctr" fontAlgn="base"/>
            <a:r>
              <a:rPr lang="en-US" sz="3200" dirty="0"/>
              <a:t>Find people to sign your bingo board based on the spaces that correspond to them!</a:t>
            </a: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87539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grpSp>
        <p:nvGrpSpPr>
          <p:cNvPr id="15" name="Group 14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3" name="Freeform 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5" name="Rectangle 2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hlinkClick r:id="rId3"/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30848" y="2573869"/>
            <a:ext cx="3706258" cy="3269246"/>
          </a:xfrm>
          <a:prstGeom prst="roundRect">
            <a:avLst>
              <a:gd name="adj" fmla="val 1858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Societal SWE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645443" y="2408496"/>
            <a:ext cx="6397313" cy="399180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SWE has Sections available for members, whether it be collegiate or professional, as well as being able to participate as a Member-at-Large or an International member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Members-at-Large(MAL) is a member of a region who is not a member of a section. There are areas in the US that are not assigned professional sections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Ali Anderson is our Region G MAL rep!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There are more than 300 collegiate and 100 professional sections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There are 10 regions that SWE sections fall under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We are located in Region G, the Ohio Valley Region (West Virginia, Western PA, Ohio, Kentucky)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09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Murder Mystery Lunch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4061251"/>
          </a:xfrm>
        </p:spPr>
        <p:txBody>
          <a:bodyPr>
            <a:normAutofit fontScale="70000" lnSpcReduction="20000"/>
          </a:bodyPr>
          <a:lstStyle/>
          <a:p>
            <a:r>
              <a:rPr lang="en-US" sz="3200" b="1" dirty="0"/>
              <a:t>THIS SATURDAY…We need volunteers!</a:t>
            </a:r>
          </a:p>
          <a:p>
            <a:endParaRPr lang="en-US" sz="3200" b="1" dirty="0"/>
          </a:p>
          <a:p>
            <a:r>
              <a:rPr lang="en-US" sz="3200" dirty="0"/>
              <a:t>Girls ages 7-9 have to figure out who committed a murder based on clues given to them after completing STEM related activities</a:t>
            </a:r>
          </a:p>
          <a:p>
            <a:r>
              <a:rPr lang="en-US" sz="3200" b="1" dirty="0"/>
              <a:t>10:00 AM – 1:45 PM</a:t>
            </a:r>
          </a:p>
          <a:p>
            <a:r>
              <a:rPr lang="en-US" sz="3200" b="1" dirty="0"/>
              <a:t>Theme: </a:t>
            </a:r>
            <a:r>
              <a:rPr lang="en-US" sz="3200" b="1" dirty="0" err="1"/>
              <a:t>Zootopia</a:t>
            </a:r>
            <a:endParaRPr lang="en-US" sz="3200" b="1" dirty="0"/>
          </a:p>
          <a:p>
            <a:r>
              <a:rPr lang="en-US" sz="3200" dirty="0"/>
              <a:t>Need paper towel rolls and toilet paper rolls for activities</a:t>
            </a:r>
          </a:p>
          <a:p>
            <a:r>
              <a:rPr lang="en-US" sz="3200" dirty="0"/>
              <a:t>Sign up!</a:t>
            </a:r>
          </a:p>
          <a:p>
            <a:endParaRPr lang="en-US" sz="3200" dirty="0"/>
          </a:p>
          <a:p>
            <a:r>
              <a:rPr lang="en-US" sz="3200" dirty="0"/>
              <a:t>**Station training will be on Friday at </a:t>
            </a:r>
            <a:r>
              <a:rPr lang="en-US" sz="3200"/>
              <a:t>5pm outside of the ELC</a:t>
            </a:r>
            <a:endParaRPr lang="en-US" dirty="0"/>
          </a:p>
        </p:txBody>
      </p:sp>
      <p:pic>
        <p:nvPicPr>
          <p:cNvPr id="8" name="Picture 4" descr="http://vignette4.wikia.nocookie.net/zootopia/images/6/68/Judy_Hopps_Zootopia.png/revision/latest?cb=2016041405184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239" y="4372708"/>
            <a:ext cx="1431122" cy="214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vignette4.wikia.nocookie.net/loveinterest/images/e/ef/Nick_Wilde_Zootopia.png/revision/latest?cb=201602082347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236" y="3758773"/>
            <a:ext cx="1942718" cy="268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703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WE16 Societal Conference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450" y="2603500"/>
            <a:ext cx="10689996" cy="4051824"/>
          </a:xfrm>
        </p:spPr>
        <p:txBody>
          <a:bodyPr>
            <a:noAutofit/>
          </a:bodyPr>
          <a:lstStyle/>
          <a:p>
            <a:r>
              <a:rPr lang="en-US" sz="2000" dirty="0"/>
              <a:t>In Philadelphia, PA</a:t>
            </a:r>
          </a:p>
          <a:p>
            <a:r>
              <a:rPr lang="en-US" sz="2000" dirty="0"/>
              <a:t>October 27</a:t>
            </a:r>
            <a:r>
              <a:rPr lang="en-US" sz="2000" baseline="30000" dirty="0"/>
              <a:t>th</a:t>
            </a:r>
            <a:r>
              <a:rPr lang="en-US" sz="2000" dirty="0"/>
              <a:t>-29</a:t>
            </a:r>
            <a:r>
              <a:rPr lang="en-US" sz="2000" baseline="30000" dirty="0"/>
              <a:t>th</a:t>
            </a:r>
            <a:endParaRPr lang="en-US" sz="2000" dirty="0"/>
          </a:p>
          <a:p>
            <a:pPr lvl="1"/>
            <a:r>
              <a:rPr lang="en-US" sz="1800" dirty="0"/>
              <a:t>Will be an excused academic absence</a:t>
            </a:r>
          </a:p>
          <a:p>
            <a:pPr lvl="1"/>
            <a:r>
              <a:rPr lang="en-US" sz="1800" dirty="0"/>
              <a:t>Leave on Wednesday, return on Sunday</a:t>
            </a:r>
          </a:p>
          <a:p>
            <a:pPr lvl="1"/>
            <a:endParaRPr lang="en-US" sz="1800" dirty="0"/>
          </a:p>
          <a:p>
            <a:r>
              <a:rPr lang="en-US" sz="2000" b="1" dirty="0"/>
              <a:t>**We have 4 open spots for those who are willing to pay for their portion of the room – we will provide transportation for free</a:t>
            </a:r>
          </a:p>
          <a:p>
            <a:pPr lvl="1"/>
            <a:r>
              <a:rPr lang="en-US" sz="1800" dirty="0"/>
              <a:t>~$300 when split four ways for 4 nights</a:t>
            </a:r>
          </a:p>
          <a:p>
            <a:pPr lvl="2"/>
            <a:r>
              <a:rPr lang="en-US" sz="1600" dirty="0"/>
              <a:t>Region G provides grants! Can provide more information once it is received</a:t>
            </a:r>
          </a:p>
          <a:p>
            <a:pPr lvl="1"/>
            <a:r>
              <a:rPr lang="en-US" sz="1800" dirty="0"/>
              <a:t>Come talk to us at the end of the meeting if interested</a:t>
            </a:r>
          </a:p>
        </p:txBody>
      </p:sp>
    </p:spTree>
    <p:extLst>
      <p:ext uri="{BB962C8B-B14F-4D97-AF65-F5344CB8AC3E}">
        <p14:creationId xmlns:p14="http://schemas.microsoft.com/office/powerpoint/2010/main" val="3858047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Local Conference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857" y="2603499"/>
            <a:ext cx="10071846" cy="3882141"/>
          </a:xfrm>
        </p:spPr>
        <p:txBody>
          <a:bodyPr>
            <a:noAutofit/>
          </a:bodyPr>
          <a:lstStyle/>
          <a:p>
            <a:r>
              <a:rPr lang="en-US" sz="2000" dirty="0"/>
              <a:t>In Pittsburgh, PA </a:t>
            </a:r>
          </a:p>
          <a:p>
            <a:r>
              <a:rPr lang="en-US" sz="2000" dirty="0"/>
              <a:t>February 17</a:t>
            </a:r>
            <a:r>
              <a:rPr lang="en-US" sz="2000" baseline="30000" dirty="0"/>
              <a:t>th</a:t>
            </a:r>
            <a:r>
              <a:rPr lang="en-US" sz="2000" dirty="0"/>
              <a:t>-19th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b="1" dirty="0"/>
              <a:t>The WE Local Pittsburgh Host Committee is looking for additional volunteers</a:t>
            </a:r>
            <a:endParaRPr lang="en-US" sz="2000" dirty="0"/>
          </a:p>
          <a:p>
            <a:pPr lvl="1"/>
            <a:r>
              <a:rPr lang="en-US" sz="1800" dirty="0"/>
              <a:t>The Pittsburgh host committee is looking for additional volunteers (Specifically, volunteers interested in communication- primarily through social media, volunteer coordination, and outreach) </a:t>
            </a:r>
          </a:p>
          <a:p>
            <a:pPr lvl="1"/>
            <a:r>
              <a:rPr lang="en-US" sz="1800" dirty="0"/>
              <a:t>If you’re interested or want more information, please contact Rebecca </a:t>
            </a:r>
            <a:r>
              <a:rPr lang="en-US" sz="1800" dirty="0" err="1"/>
              <a:t>Ciez</a:t>
            </a:r>
            <a:r>
              <a:rPr lang="en-US" sz="1800" dirty="0"/>
              <a:t> at </a:t>
            </a:r>
            <a:r>
              <a:rPr lang="en-US" sz="1800" dirty="0">
                <a:hlinkClick r:id="rId2"/>
              </a:rPr>
              <a:t>rciez@andrew.cmu.edu</a:t>
            </a:r>
            <a:r>
              <a:rPr lang="en-US" sz="1800" dirty="0"/>
              <a:t> or check out </a:t>
            </a:r>
            <a:r>
              <a:rPr lang="en-US" sz="1800" dirty="0">
                <a:hlinkClick r:id="rId3"/>
              </a:rPr>
              <a:t>welocal.swe.org</a:t>
            </a:r>
            <a:endParaRPr lang="en-US" sz="1800" dirty="0"/>
          </a:p>
          <a:p>
            <a:pPr lvl="1"/>
            <a:r>
              <a:rPr lang="en-US" sz="1800" dirty="0"/>
              <a:t>Great way to get involved with SWE on a larger scale and build your resume!</a:t>
            </a:r>
          </a:p>
        </p:txBody>
      </p:sp>
    </p:spTree>
    <p:extLst>
      <p:ext uri="{BB962C8B-B14F-4D97-AF65-F5344CB8AC3E}">
        <p14:creationId xmlns:p14="http://schemas.microsoft.com/office/powerpoint/2010/main" val="3892870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SWE-ester Mentoring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025236" cy="34163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Over 40 girls already signed up!</a:t>
            </a:r>
          </a:p>
          <a:p>
            <a:r>
              <a:rPr lang="en-US" dirty="0"/>
              <a:t>Underclassmen paired with upperclassmen based on major and an interest form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Group events:</a:t>
            </a:r>
          </a:p>
          <a:p>
            <a:r>
              <a:rPr lang="en-US" dirty="0"/>
              <a:t>Mentor/Mentee Introduction event</a:t>
            </a:r>
          </a:p>
          <a:p>
            <a:r>
              <a:rPr lang="en-US" dirty="0"/>
              <a:t>Scavenger Hunt in the fall </a:t>
            </a:r>
          </a:p>
          <a:p>
            <a:r>
              <a:rPr lang="en-US" dirty="0"/>
              <a:t>Committee to plan another event for spring semester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400" b="1" dirty="0"/>
              <a:t>*Last day to fill out form will be Wednesday, September 21</a:t>
            </a:r>
            <a:r>
              <a:rPr lang="en-US" sz="2400" b="1" baseline="30000" dirty="0"/>
              <a:t>st</a:t>
            </a:r>
            <a:r>
              <a:rPr lang="en-US" sz="24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20701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Events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8"/>
          </p:nvPr>
        </p:nvSpPr>
        <p:spPr>
          <a:xfrm>
            <a:off x="791516" y="5597184"/>
            <a:ext cx="3050438" cy="1260816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Movie Night: Sully (landing the flight on the Hudson)</a:t>
            </a:r>
          </a:p>
          <a:p>
            <a:pPr algn="ctr"/>
            <a:r>
              <a:rPr lang="en-US" dirty="0"/>
              <a:t>Tuesday, September 20</a:t>
            </a:r>
            <a:r>
              <a:rPr lang="en-US" baseline="30000" dirty="0"/>
              <a:t>th</a:t>
            </a:r>
            <a:endParaRPr lang="en-US" dirty="0"/>
          </a:p>
          <a:p>
            <a:pPr algn="ctr"/>
            <a:r>
              <a:rPr lang="en-US" dirty="0"/>
              <a:t>$6 for tickets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9"/>
          </p:nvPr>
        </p:nvSpPr>
        <p:spPr>
          <a:xfrm>
            <a:off x="4536305" y="2693798"/>
            <a:ext cx="3050438" cy="1501211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Trunk or Treat</a:t>
            </a:r>
          </a:p>
          <a:p>
            <a:pPr algn="ctr"/>
            <a:r>
              <a:rPr lang="en-US" dirty="0"/>
              <a:t>Friday, October 28</a:t>
            </a:r>
            <a:r>
              <a:rPr lang="en-US" baseline="30000" dirty="0"/>
              <a:t>th</a:t>
            </a:r>
            <a:r>
              <a:rPr lang="en-US" dirty="0"/>
              <a:t> @ 5pm in the Coliseum parking lot (shell building if rain)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0"/>
          </p:nvPr>
        </p:nvSpPr>
        <p:spPr>
          <a:xfrm>
            <a:off x="7982775" y="5109103"/>
            <a:ext cx="3051096" cy="1359429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Coming soon…</a:t>
            </a:r>
          </a:p>
          <a:p>
            <a:pPr algn="ctr"/>
            <a:r>
              <a:rPr lang="en-US" dirty="0"/>
              <a:t>Going to a haunted house!</a:t>
            </a:r>
          </a:p>
          <a:p>
            <a:pPr algn="ctr"/>
            <a:r>
              <a:rPr lang="en-US" dirty="0"/>
              <a:t>Check email in the coming weeks for details!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308" y="2477027"/>
            <a:ext cx="1934855" cy="28671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5854" y="4233574"/>
            <a:ext cx="2911340" cy="15552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873" y="2793450"/>
            <a:ext cx="2794900" cy="169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384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1891</TotalTime>
  <Words>838</Words>
  <Application>Microsoft Office PowerPoint</Application>
  <PresentationFormat>Widescreen</PresentationFormat>
  <Paragraphs>122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Gothic</vt:lpstr>
      <vt:lpstr>Wingdings 3</vt:lpstr>
      <vt:lpstr>Ion Boardroom</vt:lpstr>
      <vt:lpstr>Society of Women Engineers West Virginia University Mid-September General Meeting</vt:lpstr>
      <vt:lpstr>Agenda</vt:lpstr>
      <vt:lpstr>Ice Breaker Bingo!</vt:lpstr>
      <vt:lpstr>Societal SWE</vt:lpstr>
      <vt:lpstr>Murder Mystery Lunch</vt:lpstr>
      <vt:lpstr>WE16 Societal Conference</vt:lpstr>
      <vt:lpstr>WE Local Conference</vt:lpstr>
      <vt:lpstr>SWE-ester Mentoring Program</vt:lpstr>
      <vt:lpstr>Social Events</vt:lpstr>
      <vt:lpstr>Nursing Home Outreach Event</vt:lpstr>
      <vt:lpstr>Upcoming Community Service Events</vt:lpstr>
      <vt:lpstr>Professional Development</vt:lpstr>
      <vt:lpstr>Join Societal SWE!</vt:lpstr>
      <vt:lpstr>Contact Information</vt:lpstr>
      <vt:lpstr>Stay here for our OCE!  *Grab an OCE form from ELC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Society of Women Engineers West Virginia University Section General Meeting</dc:title>
  <dc:creator>West Virginia University</dc:creator>
  <cp:lastModifiedBy>Taylor Davis</cp:lastModifiedBy>
  <cp:revision>85</cp:revision>
  <dcterms:created xsi:type="dcterms:W3CDTF">2013-09-09T18:32:31Z</dcterms:created>
  <dcterms:modified xsi:type="dcterms:W3CDTF">2016-09-14T22:18:24Z</dcterms:modified>
</cp:coreProperties>
</file>