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57" r:id="rId3"/>
    <p:sldId id="274" r:id="rId4"/>
    <p:sldId id="267" r:id="rId5"/>
    <p:sldId id="258" r:id="rId6"/>
    <p:sldId id="262" r:id="rId7"/>
    <p:sldId id="273" r:id="rId8"/>
    <p:sldId id="275" r:id="rId9"/>
    <p:sldId id="276" r:id="rId10"/>
    <p:sldId id="264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B44"/>
    <a:srgbClr val="CCB444"/>
    <a:srgbClr val="383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21" autoAdjust="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Rev 2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1644" y="1909363"/>
            <a:ext cx="7687056" cy="2535637"/>
          </a:xfrm>
          <a:effectLst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5500" b="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444" y="4438495"/>
            <a:ext cx="7763256" cy="1047885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5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Rev 2 title 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2174876"/>
            <a:ext cx="7975600" cy="224472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24" y="185644"/>
            <a:ext cx="8415176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24" y="1006143"/>
            <a:ext cx="8225865" cy="4953508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4834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435" y="1018843"/>
            <a:ext cx="8263965" cy="2537157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51435" y="3644900"/>
            <a:ext cx="8263965" cy="2501900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288176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78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6532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186" y="1130300"/>
            <a:ext cx="3946214" cy="4953000"/>
          </a:xfrm>
        </p:spPr>
        <p:txBody>
          <a:bodyPr>
            <a:normAutofit/>
          </a:bodyPr>
          <a:lstStyle>
            <a:lvl1pPr marL="228600" indent="-228600"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568325" indent="-344488"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909638" indent="-287338"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400">
                <a:latin typeface="Arial Narrow"/>
                <a:cs typeface="Arial Narrow"/>
              </a:defRPr>
            </a:lvl4pPr>
            <a:lvl5pPr>
              <a:defRPr sz="2400">
                <a:latin typeface="Arial Narrow"/>
                <a:cs typeface="Arial Narrow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130300"/>
            <a:ext cx="3950583" cy="4953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400">
                <a:latin typeface="Arial Narrow"/>
                <a:cs typeface="Arial Narrow"/>
              </a:defRPr>
            </a:lvl4pPr>
            <a:lvl5pPr>
              <a:defRPr sz="2400">
                <a:latin typeface="Arial Narrow"/>
                <a:cs typeface="Arial Narrow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631" y="64877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D30627-3729-FD48-A8DC-4FC400000A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238259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3092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415176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5877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Rev 2 body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0976"/>
            <a:ext cx="82042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889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  <p:sldLayoutId id="2147483702" r:id="rId3"/>
    <p:sldLayoutId id="2147483703" r:id="rId4"/>
    <p:sldLayoutId id="2147483705" r:id="rId5"/>
    <p:sldLayoutId id="2147483676" r:id="rId6"/>
    <p:sldLayoutId id="214748367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4BB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WVU_SWE" TargetMode="External"/><Relationship Id="rId2" Type="http://schemas.openxmlformats.org/officeDocument/2006/relationships/hyperlink" Target="mailto:wvuswe@gmail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region.wordpress.com/" TargetMode="External"/><Relationship Id="rId4" Type="http://schemas.openxmlformats.org/officeDocument/2006/relationships/hyperlink" Target="http://swe.studentorgs.wvu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61643" y="1909363"/>
            <a:ext cx="8649081" cy="2535637"/>
          </a:xfrm>
        </p:spPr>
        <p:txBody>
          <a:bodyPr/>
          <a:lstStyle/>
          <a:p>
            <a:r>
              <a:rPr lang="en-US" sz="4400" b="0" dirty="0" smtClean="0"/>
              <a:t>Society of </a:t>
            </a:r>
            <a:br>
              <a:rPr lang="en-US" sz="4400" b="0" dirty="0" smtClean="0"/>
            </a:br>
            <a:r>
              <a:rPr lang="en-US" sz="4400" b="0" dirty="0" smtClean="0"/>
              <a:t>Women Engineers</a:t>
            </a:r>
            <a:br>
              <a:rPr lang="en-US" sz="4400" b="0" dirty="0" smtClean="0"/>
            </a:br>
            <a:r>
              <a:rPr lang="en-US" sz="4400" dirty="0" smtClean="0"/>
              <a:t>West Virginia University Section</a:t>
            </a:r>
            <a:endParaRPr lang="en-US" sz="44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General Meeting</a:t>
            </a:r>
          </a:p>
          <a:p>
            <a:r>
              <a:rPr lang="en-US" dirty="0" smtClean="0"/>
              <a:t>3/1/2016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WVU </a:t>
            </a:r>
            <a:r>
              <a:rPr lang="en-US" dirty="0" smtClean="0"/>
              <a:t>Open House (3/12</a:t>
            </a:r>
            <a:r>
              <a:rPr lang="en-US" dirty="0" smtClean="0"/>
              <a:t>)</a:t>
            </a:r>
            <a:endParaRPr lang="en-US" dirty="0" smtClean="0"/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Next SWE Meeting (4/5) 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Girl Scout Day (4/9)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7663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166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E-mail:</a:t>
            </a:r>
          </a:p>
          <a:p>
            <a:pPr lvl="1"/>
            <a:r>
              <a:rPr lang="en-US" dirty="0">
                <a:hlinkClick r:id="rId2"/>
              </a:rPr>
              <a:t>wvuswe@gmail.com</a:t>
            </a:r>
            <a:endParaRPr lang="en-US" dirty="0"/>
          </a:p>
          <a:p>
            <a:r>
              <a:rPr lang="en-US" dirty="0"/>
              <a:t>Facebook:</a:t>
            </a:r>
          </a:p>
          <a:p>
            <a:pPr lvl="1"/>
            <a:r>
              <a:rPr lang="en-US" dirty="0">
                <a:hlinkClick r:id="rId3"/>
              </a:rPr>
              <a:t>www.facebook.com/WVU_SWE</a:t>
            </a:r>
            <a:endParaRPr lang="en-US" dirty="0"/>
          </a:p>
          <a:p>
            <a:r>
              <a:rPr lang="en-US" dirty="0"/>
              <a:t>Twitter:</a:t>
            </a:r>
          </a:p>
          <a:p>
            <a:pPr lvl="1"/>
            <a:r>
              <a:rPr lang="en-US" dirty="0"/>
              <a:t>@WVU_SWE </a:t>
            </a:r>
          </a:p>
          <a:p>
            <a:r>
              <a:rPr lang="en-US" dirty="0"/>
              <a:t>Website: </a:t>
            </a:r>
          </a:p>
          <a:p>
            <a:pPr lvl="1"/>
            <a:r>
              <a:rPr lang="en-US" dirty="0">
                <a:hlinkClick r:id="rId4"/>
              </a:rPr>
              <a:t>http://swe.studentorgs.wvu.edu/</a:t>
            </a:r>
            <a:endParaRPr lang="en-US" dirty="0"/>
          </a:p>
          <a:p>
            <a:r>
              <a:rPr lang="en-US" dirty="0"/>
              <a:t>Region Blog:</a:t>
            </a:r>
          </a:p>
          <a:p>
            <a:pPr lvl="1"/>
            <a:r>
              <a:rPr lang="en-US" dirty="0">
                <a:hlinkClick r:id="rId5"/>
              </a:rPr>
              <a:t>http://region.wordpress.com/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/>
              <a:t>Professional Etiquette Dinner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Dancing </a:t>
            </a:r>
            <a:r>
              <a:rPr lang="en-US" dirty="0" smtClean="0"/>
              <a:t>with the Mountaineer Stars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Region G Awards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School Visitation Day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Intramural Softball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Elections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65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Etiquette Dinner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having a business etiquette dinner on April 12</a:t>
            </a:r>
            <a:r>
              <a:rPr lang="en-US" baseline="30000" dirty="0" smtClean="0"/>
              <a:t>th</a:t>
            </a:r>
            <a:r>
              <a:rPr lang="en-US" dirty="0" smtClean="0"/>
              <a:t> starting at 6PM in the Gold room at Towers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A form will be sent out following the meeting. Fill it out ASAP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Only 20 spots are available-members have priority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Dress is business casual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9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Dancing with our Mountaineer Stars-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Donate blood on March 1</a:t>
            </a:r>
            <a:r>
              <a:rPr lang="en-US" baseline="30000" dirty="0" smtClean="0"/>
              <a:t>st</a:t>
            </a:r>
            <a:r>
              <a:rPr lang="en-US" dirty="0" smtClean="0"/>
              <a:t> from 1-7PM in the Mountain Lair Ballrooms to support Ali Anderson!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dancing competition will </a:t>
            </a:r>
            <a:r>
              <a:rPr lang="en-US" dirty="0"/>
              <a:t>take place Saturday March 5th, 2016 at 7:30 </a:t>
            </a:r>
            <a:r>
              <a:rPr lang="en-US" dirty="0" smtClean="0"/>
              <a:t>PM in the Ballrooms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7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G Awards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WVU SWE won the Silver Level Achieving Collegiate Section at Region G conference!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Visitation Day March 5th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Volunteers are needed on March 5</a:t>
            </a:r>
            <a:r>
              <a:rPr lang="en-US" baseline="30000" dirty="0" smtClean="0"/>
              <a:t>th</a:t>
            </a:r>
            <a:r>
              <a:rPr lang="en-US" dirty="0" smtClean="0"/>
              <a:t> starting at 7:30AM to set up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will be a mini organization fair from 12-1.  We need SWE volunteers to help work our table!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greatest need for volunteers will in the afternoon!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Wear blue and gold!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Intramural Softball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SWE will be playing intramural softball with EWB again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Games will be on Sundays at either 8 or 9 PM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season runs from </a:t>
            </a:r>
            <a:r>
              <a:rPr lang="en-US" b="1" dirty="0"/>
              <a:t>Mar 14 - Apr 29</a:t>
            </a:r>
            <a:endParaRPr lang="en-US" dirty="0" smtClean="0"/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an account at Imleagues.com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Our team name is The SWEEBs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Contact Michael </a:t>
            </a:r>
            <a:r>
              <a:rPr lang="en-US" dirty="0" err="1" smtClean="0"/>
              <a:t>Fouts</a:t>
            </a:r>
            <a:r>
              <a:rPr lang="en-US" dirty="0" smtClean="0"/>
              <a:t> with questions at mwfouts@mix.wvu.edu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9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will be electing the following officers at our April 19</a:t>
            </a:r>
            <a:r>
              <a:rPr lang="en-US" baseline="30000" dirty="0" smtClean="0"/>
              <a:t>th</a:t>
            </a:r>
            <a:r>
              <a:rPr lang="en-US" dirty="0" smtClean="0"/>
              <a:t> meeting: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President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Vice President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Treasurer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Secretary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Membership Coordinator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Webmaster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Awards and Grants Chair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Professional Development and Corporate Relations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Social Chair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Historian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2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Descriptions for each position will be sent out after the meeting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Event Leads are appointed positions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Girl Scout Day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Day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Murder Mystery Lunch</a:t>
            </a:r>
          </a:p>
          <a:p>
            <a:pPr marL="566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Trunk or Treat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must be a member to be eligible for an </a:t>
            </a:r>
            <a:r>
              <a:rPr lang="en-US" smtClean="0"/>
              <a:t>officer position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3539987"/>
      </p:ext>
    </p:extLst>
  </p:cSld>
  <p:clrMapOvr>
    <a:masterClrMapping/>
  </p:clrMapOvr>
</p:sld>
</file>

<file path=ppt/theme/theme1.xml><?xml version="1.0" encoding="utf-8"?>
<a:theme xmlns:a="http://schemas.openxmlformats.org/drawingml/2006/main" name="NEW _SWE_PowerPoint_Template 1_06_16_15">
  <a:themeElements>
    <a:clrScheme name="SWE Theme 1">
      <a:dk1>
        <a:srgbClr val="575072"/>
      </a:dk1>
      <a:lt1>
        <a:sysClr val="window" lastClr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353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Courier New</vt:lpstr>
      <vt:lpstr>Lucida Grande</vt:lpstr>
      <vt:lpstr>NEW _SWE_PowerPoint_Template 1_06_16_15</vt:lpstr>
      <vt:lpstr>Society of  Women Engineers West Virginia University Section</vt:lpstr>
      <vt:lpstr>Agenda </vt:lpstr>
      <vt:lpstr>Professional Etiquette Dinner</vt:lpstr>
      <vt:lpstr>Dancing with our Mountaineer Stars- TODAY</vt:lpstr>
      <vt:lpstr>Region G Awards</vt:lpstr>
      <vt:lpstr>High School Visitation Day March 5th</vt:lpstr>
      <vt:lpstr>Intramural Softball</vt:lpstr>
      <vt:lpstr>Elections</vt:lpstr>
      <vt:lpstr>Elections Cont.</vt:lpstr>
      <vt:lpstr>Other Events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Seekings</dc:creator>
  <cp:lastModifiedBy>Rebecca Cokeley</cp:lastModifiedBy>
  <cp:revision>44</cp:revision>
  <dcterms:created xsi:type="dcterms:W3CDTF">2015-05-06T12:50:49Z</dcterms:created>
  <dcterms:modified xsi:type="dcterms:W3CDTF">2016-03-01T20:34:30Z</dcterms:modified>
</cp:coreProperties>
</file>