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5"/>
  </p:notesMasterIdLst>
  <p:sldIdLst>
    <p:sldId id="256" r:id="rId3"/>
    <p:sldId id="257" r:id="rId4"/>
    <p:sldId id="263" r:id="rId5"/>
    <p:sldId id="283" r:id="rId6"/>
    <p:sldId id="284" r:id="rId7"/>
    <p:sldId id="285" r:id="rId8"/>
    <p:sldId id="282" r:id="rId9"/>
    <p:sldId id="287" r:id="rId10"/>
    <p:sldId id="286" r:id="rId11"/>
    <p:sldId id="288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660"/>
  </p:normalViewPr>
  <p:slideViewPr>
    <p:cSldViewPr snapToGrid="0">
      <p:cViewPr>
        <p:scale>
          <a:sx n="89" d="100"/>
          <a:sy n="89" d="100"/>
        </p:scale>
        <p:origin x="54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2F59A-4679-44CD-9AAC-18D11746BB88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5C35-4103-4F26-85FF-1E87E756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9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1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24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03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8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6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99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EE72-639F-433A-A21F-468582A8A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1E79-2F51-4EB5-8AEA-40596810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7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EE72-639F-433A-A21F-468582A8A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1E79-2F51-4EB5-8AEA-40596810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0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67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EE72-639F-433A-A21F-468582A8A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1E79-2F51-4EB5-8AEA-40596810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69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EE72-639F-433A-A21F-468582A8A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1E79-2F51-4EB5-8AEA-40596810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29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EE72-639F-433A-A21F-468582A8A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1E79-2F51-4EB5-8AEA-40596810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19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EE72-639F-433A-A21F-468582A8A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1E79-2F51-4EB5-8AEA-40596810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17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EE72-639F-433A-A21F-468582A8A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1E79-2F51-4EB5-8AEA-40596810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80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EE72-639F-433A-A21F-468582A8A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1E79-2F51-4EB5-8AEA-40596810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54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EE72-639F-433A-A21F-468582A8A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1E79-2F51-4EB5-8AEA-40596810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54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EE72-639F-433A-A21F-468582A8A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1E79-2F51-4EB5-8AEA-40596810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94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EE72-639F-433A-A21F-468582A8A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61E79-2F51-4EB5-8AEA-40596810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6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8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0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3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8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8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8CE322A-EACA-4218-ACDC-AA6B8792D04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B7C87ED-B7EB-4ACD-862B-A9E0DB3F8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1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EE72-639F-433A-A21F-468582A8A5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61E79-2F51-4EB5-8AEA-40596810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WVU_SWE" TargetMode="External"/><Relationship Id="rId2" Type="http://schemas.openxmlformats.org/officeDocument/2006/relationships/hyperlink" Target="mailto:wvuswe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gion.wordpress.com/" TargetMode="External"/><Relationship Id="rId4" Type="http://schemas.openxmlformats.org/officeDocument/2006/relationships/hyperlink" Target="http://swe.studentorgs.wvu.ed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epeng@mix.wvu.ed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776" y="2099733"/>
            <a:ext cx="10490660" cy="2677648"/>
          </a:xfrm>
        </p:spPr>
        <p:txBody>
          <a:bodyPr/>
          <a:lstStyle/>
          <a:p>
            <a:r>
              <a:rPr lang="en-US" b="1" dirty="0" smtClean="0"/>
              <a:t>Society of Women Engineers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West Virginia University Section</a:t>
            </a:r>
            <a:br>
              <a:rPr lang="en-US" dirty="0" smtClean="0"/>
            </a:br>
            <a:r>
              <a:rPr lang="en-US" sz="3200" dirty="0" smtClean="0"/>
              <a:t>3rd</a:t>
            </a:r>
            <a:r>
              <a:rPr lang="en-US" dirty="0" smtClean="0"/>
              <a:t> </a:t>
            </a:r>
            <a:r>
              <a:rPr lang="en-US" sz="3200" dirty="0" smtClean="0"/>
              <a:t>General Meeting</a:t>
            </a:r>
            <a:br>
              <a:rPr lang="en-US" sz="32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776" y="4777380"/>
            <a:ext cx="9082837" cy="861420"/>
          </a:xfrm>
        </p:spPr>
        <p:txBody>
          <a:bodyPr/>
          <a:lstStyle/>
          <a:p>
            <a:r>
              <a:rPr lang="en-US" dirty="0" smtClean="0"/>
              <a:t>Tuesday November 3</a:t>
            </a:r>
            <a:r>
              <a:rPr lang="en-US" baseline="30000" dirty="0" smtClean="0"/>
              <a:t>rd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Soccer Tournament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SWE is looking to form a team for Tau Beta Pi’s bubble soccer tournament on November 8</a:t>
            </a:r>
            <a:r>
              <a:rPr lang="en-US" baseline="30000" dirty="0" smtClean="0"/>
              <a:t>th</a:t>
            </a:r>
            <a:r>
              <a:rPr lang="en-US" dirty="0" smtClean="0"/>
              <a:t> from 3-6PM</a:t>
            </a:r>
          </a:p>
          <a:p>
            <a:r>
              <a:rPr lang="en-US" dirty="0" smtClean="0"/>
              <a:t>Teams are 5 on 5</a:t>
            </a:r>
          </a:p>
          <a:p>
            <a:r>
              <a:rPr lang="en-US" dirty="0" smtClean="0"/>
              <a:t>Email the SWE account if interested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Regional Conference</a:t>
            </a:r>
          </a:p>
          <a:p>
            <a:pPr lvl="1"/>
            <a:r>
              <a:rPr lang="en-US" sz="2600" dirty="0" smtClean="0"/>
              <a:t>February 4-6 at University of </a:t>
            </a:r>
            <a:r>
              <a:rPr lang="en-US" sz="2600" dirty="0" err="1" smtClean="0"/>
              <a:t>Cinncinnati</a:t>
            </a:r>
            <a:endParaRPr lang="en-US" sz="2600" dirty="0" smtClean="0"/>
          </a:p>
          <a:p>
            <a:r>
              <a:rPr lang="en-US" sz="3000" dirty="0" smtClean="0"/>
              <a:t>Engineering Formal</a:t>
            </a:r>
          </a:p>
          <a:p>
            <a:pPr lvl="1"/>
            <a:r>
              <a:rPr lang="en-US" sz="2600" dirty="0" smtClean="0"/>
              <a:t>Date TBA</a:t>
            </a:r>
            <a:endParaRPr lang="en-US" sz="2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Day</a:t>
            </a:r>
          </a:p>
          <a:p>
            <a:pPr lvl="1"/>
            <a:r>
              <a:rPr lang="en-US" sz="2800" dirty="0" smtClean="0"/>
              <a:t>February 13th</a:t>
            </a:r>
          </a:p>
          <a:p>
            <a:r>
              <a:rPr lang="en-US" sz="2800" dirty="0" smtClean="0"/>
              <a:t>Girl Scout Day</a:t>
            </a:r>
          </a:p>
          <a:p>
            <a:pPr lvl="1"/>
            <a:r>
              <a:rPr lang="en-US" sz="2800" dirty="0" smtClean="0"/>
              <a:t>April 9th</a:t>
            </a:r>
          </a:p>
        </p:txBody>
      </p:sp>
    </p:spTree>
    <p:extLst>
      <p:ext uri="{BB962C8B-B14F-4D97-AF65-F5344CB8AC3E}">
        <p14:creationId xmlns:p14="http://schemas.microsoft.com/office/powerpoint/2010/main" val="22592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E-mail:</a:t>
            </a:r>
          </a:p>
          <a:p>
            <a:pPr lvl="1"/>
            <a:r>
              <a:rPr lang="en-US" dirty="0" smtClean="0">
                <a:hlinkClick r:id="rId2"/>
              </a:rPr>
              <a:t>wvuswe@gmail.com</a:t>
            </a:r>
            <a:endParaRPr lang="en-US" dirty="0" smtClean="0"/>
          </a:p>
          <a:p>
            <a:r>
              <a:rPr lang="en-US" dirty="0" smtClean="0"/>
              <a:t>Facebook:</a:t>
            </a:r>
          </a:p>
          <a:p>
            <a:pPr lvl="1"/>
            <a:r>
              <a:rPr lang="en-US" dirty="0" smtClean="0">
                <a:hlinkClick r:id="rId3"/>
              </a:rPr>
              <a:t>www.facebook.com/WVU_SWE</a:t>
            </a:r>
            <a:endParaRPr lang="en-US" dirty="0"/>
          </a:p>
          <a:p>
            <a:r>
              <a:rPr lang="en-US" dirty="0" smtClean="0"/>
              <a:t>Twitter:</a:t>
            </a:r>
          </a:p>
          <a:p>
            <a:pPr lvl="1"/>
            <a:r>
              <a:rPr lang="en-US" dirty="0" smtClean="0"/>
              <a:t>@WVU_SWE </a:t>
            </a:r>
          </a:p>
          <a:p>
            <a:r>
              <a:rPr lang="en-US" dirty="0" smtClean="0"/>
              <a:t>Website: </a:t>
            </a:r>
          </a:p>
          <a:p>
            <a:pPr lvl="1"/>
            <a:r>
              <a:rPr lang="en-US" dirty="0">
                <a:hlinkClick r:id="rId4"/>
              </a:rPr>
              <a:t>http://swe.studentorgs.wvu.edu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Region Blog:</a:t>
            </a:r>
          </a:p>
          <a:p>
            <a:pPr lvl="1"/>
            <a:r>
              <a:rPr lang="en-US" dirty="0" smtClean="0">
                <a:hlinkClick r:id="rId5"/>
              </a:rPr>
              <a:t>http://region.wordpress.com/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898" y="631768"/>
            <a:ext cx="3100215" cy="816032"/>
          </a:xfrm>
        </p:spPr>
        <p:txBody>
          <a:bodyPr/>
          <a:lstStyle/>
          <a:p>
            <a:r>
              <a:rPr lang="en-US" sz="4800" b="1" dirty="0" smtClean="0"/>
              <a:t>Agenda</a:t>
            </a:r>
            <a:endParaRPr lang="en-US" sz="4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632" y="631768"/>
            <a:ext cx="3649674" cy="491358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Trunk-or-Treat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Annual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SWEsters</a:t>
            </a:r>
            <a:r>
              <a:rPr lang="en-US" sz="2400" dirty="0" smtClean="0">
                <a:solidFill>
                  <a:schemeClr val="tx1"/>
                </a:solidFill>
              </a:rPr>
              <a:t> Scavenger Hunt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SWE Luncheon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Operation Christmas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Region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Bubble Soccer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Spring Semester Events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Trunk-or-Treat</a:t>
            </a:r>
            <a:br>
              <a:rPr lang="en-US" dirty="0" smtClean="0"/>
            </a:br>
            <a:r>
              <a:rPr lang="en-US" dirty="0" smtClean="0"/>
              <a:t>Date: Saturday, October 31</a:t>
            </a:r>
            <a:r>
              <a:rPr lang="en-US" baseline="30000" dirty="0" smtClean="0"/>
              <a:t>st</a:t>
            </a:r>
            <a:r>
              <a:rPr lang="en-US" dirty="0" smtClean="0"/>
              <a:t>, 2015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Theme: Inside Out</a:t>
            </a:r>
          </a:p>
          <a:p>
            <a:r>
              <a:rPr lang="en-US" dirty="0" smtClean="0"/>
              <a:t>Lead: Alex Anderson, Anna Gilpin</a:t>
            </a:r>
          </a:p>
          <a:p>
            <a:endParaRPr lang="en-US" dirty="0"/>
          </a:p>
        </p:txBody>
      </p:sp>
      <p:pic>
        <p:nvPicPr>
          <p:cNvPr id="1026" name="Picture 2" descr="http://i.groupme.com/1144x644.jpeg.334c105ad4ec4c69a33482f1a305db5e.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21" y="2932981"/>
            <a:ext cx="6089665" cy="342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8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Conference was October 22-24 in Nashville</a:t>
            </a:r>
          </a:p>
          <a:p>
            <a:r>
              <a:rPr lang="en-US" dirty="0" smtClean="0"/>
              <a:t>WVU SWE won Silver Level Outstanding Collegiate Section</a:t>
            </a:r>
          </a:p>
          <a:p>
            <a:r>
              <a:rPr lang="en-US" dirty="0" smtClean="0"/>
              <a:t>Sabrina Ridenour was runner-up in the Sing it to Begin It Competition</a:t>
            </a:r>
          </a:p>
          <a:p>
            <a:r>
              <a:rPr lang="en-US" dirty="0" smtClean="0"/>
              <a:t>Region G was runner up in the Subject Matter Expert Bowl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Conference</a:t>
            </a:r>
            <a:endParaRPr lang="en-US" dirty="0"/>
          </a:p>
        </p:txBody>
      </p:sp>
      <p:pic>
        <p:nvPicPr>
          <p:cNvPr id="2050" name="Picture 2" descr="https://scontent.fash1-1.fna.fbcdn.net/hphotos-xtf1/v/t1.0-9/12208783_952981974748236_4036701413823606130_n.jpg?oh=d05dbbeb94733276c7070025f3a88b29&amp;oe=56BAD0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5" y="1789851"/>
            <a:ext cx="4123127" cy="231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groupme.com/2208x1656.jpeg.894e79455d3f4cb788496e2ddccc737b.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595" y="4173364"/>
            <a:ext cx="3692405" cy="27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iad3-1.xx.fbcdn.net/hphotos-xpf1/v/t1.0-9/10455359_1062646260421153_3953370959759399244_n.jpg?oh=377ba361bc7180b19df29cf134204aa5&amp;oe=56B0351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34" y="329207"/>
            <a:ext cx="5193401" cy="292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-iad3-1.xx.fbcdn.net/hphotos-xap1/v/t1.0-9/12063328_1034062376615117_3566704463560276906_n.jpg?oh=882a779a5c1992ed8ff25594f6197720&amp;oe=56B4573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r="23767" b="5008"/>
          <a:stretch/>
        </p:blipFill>
        <p:spPr bwMode="auto">
          <a:xfrm>
            <a:off x="4871591" y="3605842"/>
            <a:ext cx="3472486" cy="29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mbedded image permalin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" t="31780" r="-472" b="22317"/>
          <a:stretch/>
        </p:blipFill>
        <p:spPr bwMode="auto">
          <a:xfrm>
            <a:off x="765253" y="4286490"/>
            <a:ext cx="3151140" cy="25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456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3399"/>
                </a:solidFill>
                <a:latin typeface="Eras Demi ITC" panose="020B0805030504020804" pitchFamily="34" charset="0"/>
              </a:rPr>
              <a:t>SWEsters</a:t>
            </a:r>
            <a:r>
              <a:rPr lang="en-US" dirty="0" smtClean="0">
                <a:solidFill>
                  <a:srgbClr val="FF3399"/>
                </a:solidFill>
                <a:latin typeface="Eras Demi ITC" panose="020B0805030504020804" pitchFamily="34" charset="0"/>
              </a:rPr>
              <a:t> Scavenger Hunt!!</a:t>
            </a:r>
            <a:endParaRPr lang="en-US" dirty="0">
              <a:solidFill>
                <a:srgbClr val="FF3399"/>
              </a:solidFill>
              <a:latin typeface="Eras Demi ITC" panose="020B0805030504020804" pitchFamily="34" charset="0"/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b="1" dirty="0" smtClean="0"/>
              <a:t>Friday</a:t>
            </a:r>
            <a:r>
              <a:rPr lang="en-US" dirty="0" smtClean="0"/>
              <a:t>, November 6 </a:t>
            </a:r>
          </a:p>
          <a:p>
            <a:r>
              <a:rPr lang="en-US" dirty="0" smtClean="0"/>
              <a:t>Meet in the freshman atrium at </a:t>
            </a:r>
            <a:r>
              <a:rPr lang="en-US" b="1" dirty="0" smtClean="0"/>
              <a:t>5:30 pm</a:t>
            </a:r>
          </a:p>
          <a:p>
            <a:r>
              <a:rPr lang="en-US" dirty="0" smtClean="0"/>
              <a:t>Dinner at </a:t>
            </a:r>
            <a:r>
              <a:rPr lang="en-US" dirty="0" err="1" smtClean="0"/>
              <a:t>Blackbear</a:t>
            </a:r>
            <a:r>
              <a:rPr lang="en-US" dirty="0" smtClean="0"/>
              <a:t> afterwards </a:t>
            </a:r>
          </a:p>
          <a:p>
            <a:endParaRPr lang="en-US" dirty="0" smtClean="0"/>
          </a:p>
          <a:p>
            <a:r>
              <a:rPr lang="en-US" dirty="0" smtClean="0"/>
              <a:t>If you are interested in joining </a:t>
            </a:r>
            <a:r>
              <a:rPr lang="en-US" dirty="0" err="1" smtClean="0"/>
              <a:t>SWEsters</a:t>
            </a:r>
            <a:r>
              <a:rPr lang="en-US" dirty="0" smtClean="0"/>
              <a:t>, please come to the scavenger hunt!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Contact Julie Peng for questions at </a:t>
            </a:r>
            <a:r>
              <a:rPr lang="en-US" sz="2000" dirty="0" smtClean="0">
                <a:hlinkClick r:id="rId3"/>
              </a:rPr>
              <a:t>jepeng@mix.wvu.edu</a:t>
            </a:r>
            <a:r>
              <a:rPr lang="en-US" sz="2000" dirty="0" smtClean="0"/>
              <a:t> or 304-634-5502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62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Luncheon with Carol </a:t>
            </a:r>
            <a:r>
              <a:rPr lang="en-US" dirty="0" err="1" smtClean="0"/>
              <a:t>Battershell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November 11, 12PM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SWE is hosting a lunch with Carol </a:t>
            </a:r>
            <a:r>
              <a:rPr lang="en-US" dirty="0" err="1" smtClean="0"/>
              <a:t>Battershell</a:t>
            </a:r>
            <a:r>
              <a:rPr lang="en-US" dirty="0" smtClean="0"/>
              <a:t> November 11 at 12PM in AERB (new engineering building) in room 120.</a:t>
            </a:r>
          </a:p>
          <a:p>
            <a:r>
              <a:rPr lang="en-US" dirty="0" smtClean="0"/>
              <a:t>We have room for </a:t>
            </a:r>
            <a:r>
              <a:rPr lang="en-US" dirty="0" smtClean="0"/>
              <a:t>20 </a:t>
            </a:r>
            <a:r>
              <a:rPr lang="en-US" dirty="0" smtClean="0"/>
              <a:t>people to attend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0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Christmas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 packing shoeboxes for Operation Christmas Child the week before Thanksgiving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4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2016 Region G Conference will be at the University of Cincinnati February 4-6</a:t>
            </a:r>
          </a:p>
          <a:p>
            <a:r>
              <a:rPr lang="en-US" dirty="0" smtClean="0"/>
              <a:t>We can take as many people as interested</a:t>
            </a:r>
          </a:p>
          <a:p>
            <a:r>
              <a:rPr lang="en-US" dirty="0" smtClean="0"/>
              <a:t>A Google form will be sent out with the slides after the meeting for those interested in attending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80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1810</TotalTime>
  <Words>303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Eras Demi ITC</vt:lpstr>
      <vt:lpstr>Wingdings 3</vt:lpstr>
      <vt:lpstr>Ion Boardroom</vt:lpstr>
      <vt:lpstr>Office Theme</vt:lpstr>
      <vt:lpstr>Society of Women Engineers West Virginia University Section 3rd General Meeting </vt:lpstr>
      <vt:lpstr>Agenda</vt:lpstr>
      <vt:lpstr>Trunk-or-Treat Date: Saturday, October 31st, 2015 </vt:lpstr>
      <vt:lpstr>Annual Conference</vt:lpstr>
      <vt:lpstr>Annual Conference</vt:lpstr>
      <vt:lpstr>SWEsters Scavenger Hunt!!</vt:lpstr>
      <vt:lpstr>Luncheon with Carol Battershell November 11, 12PM</vt:lpstr>
      <vt:lpstr>Operation Christmas Child</vt:lpstr>
      <vt:lpstr>Region Conference</vt:lpstr>
      <vt:lpstr>Bubble Soccer Tournament</vt:lpstr>
      <vt:lpstr>Spring Events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Society of Women Engineers West Virginia University Section General Meeting</dc:title>
  <dc:creator>West Virginia University</dc:creator>
  <cp:lastModifiedBy>Rebecca Cokeley</cp:lastModifiedBy>
  <cp:revision>56</cp:revision>
  <dcterms:created xsi:type="dcterms:W3CDTF">2013-09-09T18:32:31Z</dcterms:created>
  <dcterms:modified xsi:type="dcterms:W3CDTF">2015-11-03T21:48:48Z</dcterms:modified>
</cp:coreProperties>
</file>