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8" r:id="rId4"/>
    <p:sldId id="264" r:id="rId5"/>
    <p:sldId id="257" r:id="rId6"/>
    <p:sldId id="259" r:id="rId7"/>
    <p:sldId id="260" r:id="rId8"/>
    <p:sldId id="262" r:id="rId9"/>
    <p:sldId id="263" r:id="rId10"/>
    <p:sldId id="261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0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marker.com/online-test/start/?quiz=jtf5399be221ab6d" TargetMode="External"/><Relationship Id="rId2" Type="http://schemas.openxmlformats.org/officeDocument/2006/relationships/hyperlink" Target="http://employementservices.hr.wvu.edu/r/download/19124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interfase.com/wvu/CareerFair/Detail/ajc4cTUwL0wwYmQ4Umc5Qy93UXluTXkvZjRONG9zeHpYejVkcmJXclZOST0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g.wordpress.com/" TargetMode="External"/><Relationship Id="rId2" Type="http://schemas.openxmlformats.org/officeDocument/2006/relationships/hyperlink" Target="mailto:wvuswe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ridenour@mix.wvu.edu" TargetMode="External"/><Relationship Id="rId2" Type="http://schemas.openxmlformats.org/officeDocument/2006/relationships/hyperlink" Target="mailto:tmdavis@mix.wvu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wvuswe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Society of Women Engineers </a:t>
            </a:r>
            <a:br>
              <a:rPr lang="en-US" sz="4800" dirty="0" smtClean="0"/>
            </a:br>
            <a:r>
              <a:rPr lang="en-US" sz="4800" dirty="0" smtClean="0"/>
              <a:t>West Virginia University Section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General Meeting </a:t>
            </a:r>
          </a:p>
          <a:p>
            <a:r>
              <a:rPr lang="en-US" dirty="0" smtClean="0"/>
              <a:t>1/26/2016</a:t>
            </a:r>
          </a:p>
        </p:txBody>
      </p:sp>
    </p:spTree>
    <p:extLst>
      <p:ext uri="{BB962C8B-B14F-4D97-AF65-F5344CB8AC3E}">
        <p14:creationId xmlns:p14="http://schemas.microsoft.com/office/powerpoint/2010/main" val="146835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Formal 2/27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event will be from 8-11PM at Bent Willey’s</a:t>
            </a:r>
          </a:p>
          <a:p>
            <a:r>
              <a:rPr lang="en-US" dirty="0" smtClean="0"/>
              <a:t>We will need volunteers to sell tickets on the ground floor of ESB from 10-3 for two weeks before the event</a:t>
            </a:r>
          </a:p>
          <a:p>
            <a:r>
              <a:rPr lang="en-US" dirty="0" smtClean="0"/>
              <a:t>We will also need volunteers to sell tickets at the 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6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49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youth protection training</a:t>
            </a:r>
          </a:p>
          <a:p>
            <a:r>
              <a:rPr lang="en-US" dirty="0" smtClean="0"/>
              <a:t>Read through the workbook at </a:t>
            </a:r>
            <a:r>
              <a:rPr lang="en-US" dirty="0" smtClean="0">
                <a:hlinkClick r:id="rId2"/>
              </a:rPr>
              <a:t>http://employementservices.hr.wvu.edu/r/download/191248</a:t>
            </a:r>
            <a:endParaRPr lang="en-US" dirty="0" smtClean="0"/>
          </a:p>
          <a:p>
            <a:r>
              <a:rPr lang="en-US" dirty="0" smtClean="0"/>
              <a:t>Complete the open book quiz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https://www.classmarker.com/online-test/start/?</a:t>
            </a:r>
            <a:r>
              <a:rPr lang="en-US" dirty="0" smtClean="0">
                <a:hlinkClick r:id="rId3"/>
              </a:rPr>
              <a:t>quiz=jtf5399be221ab6d</a:t>
            </a:r>
            <a:endParaRPr lang="en-US" dirty="0" smtClean="0"/>
          </a:p>
          <a:p>
            <a:r>
              <a:rPr lang="en-US" dirty="0" smtClean="0"/>
              <a:t>Forward your certificate to cate.schlobohm@mail.wvu.edu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6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b="1" dirty="0">
                <a:hlinkClick r:id="rId2"/>
              </a:rPr>
              <a:t>Mock Interview Week: January 25-28, 2016</a:t>
            </a:r>
            <a:r>
              <a:rPr lang="en-US" dirty="0"/>
              <a:t>- Locations at Career Services Center, (</a:t>
            </a:r>
            <a:r>
              <a:rPr lang="en-US" dirty="0" err="1"/>
              <a:t>Mountainlair</a:t>
            </a:r>
            <a:r>
              <a:rPr lang="en-US" dirty="0"/>
              <a:t>), B&amp;E Center for Career Development, Engineering Sciences Building, and Percival Hall. Sign ups still available on Mountaineer Trak.</a:t>
            </a:r>
            <a:endParaRPr lang="en-US" dirty="0"/>
          </a:p>
          <a:p>
            <a:r>
              <a:rPr lang="en-US" dirty="0" smtClean="0"/>
              <a:t>Spring </a:t>
            </a:r>
            <a:r>
              <a:rPr lang="en-US" dirty="0" err="1" smtClean="0"/>
              <a:t>Statler</a:t>
            </a:r>
            <a:r>
              <a:rPr lang="en-US" dirty="0" smtClean="0"/>
              <a:t> college Engineering career fair series starts tomorrow from 10-2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Website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15" b="4385"/>
          <a:stretch/>
        </p:blipFill>
        <p:spPr>
          <a:xfrm>
            <a:off x="2090387" y="1800424"/>
            <a:ext cx="8070610" cy="3813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8949" y="5733535"/>
            <a:ext cx="607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Swe.orgs.wvu.edu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2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wvuswe@gmail.com</a:t>
            </a:r>
            <a:endParaRPr lang="en-US" dirty="0" smtClean="0"/>
          </a:p>
          <a:p>
            <a:r>
              <a:rPr lang="en-US" dirty="0" smtClean="0"/>
              <a:t>Website: swe.orgs.wvu.edu</a:t>
            </a:r>
          </a:p>
          <a:p>
            <a:r>
              <a:rPr lang="en-US" dirty="0" smtClean="0"/>
              <a:t>Twitter: @WVU_SWE</a:t>
            </a:r>
          </a:p>
          <a:p>
            <a:r>
              <a:rPr lang="en-US" dirty="0" smtClean="0"/>
              <a:t>LinkedIn: </a:t>
            </a:r>
            <a:r>
              <a:rPr lang="en-US" b="1" dirty="0"/>
              <a:t>WVU SWE</a:t>
            </a:r>
          </a:p>
          <a:p>
            <a:r>
              <a:rPr lang="en-US" dirty="0" smtClean="0"/>
              <a:t>Facebook: facebook.com/WVUSWE</a:t>
            </a:r>
          </a:p>
          <a:p>
            <a:r>
              <a:rPr lang="en-US" dirty="0" smtClean="0"/>
              <a:t>Region G </a:t>
            </a:r>
            <a:r>
              <a:rPr lang="en-US" dirty="0"/>
              <a:t>Blog: </a:t>
            </a:r>
            <a:r>
              <a:rPr lang="en-US" dirty="0">
                <a:hlinkClick r:id="rId3"/>
              </a:rPr>
              <a:t>https://regiong.wordpress.com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9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SWE Polos</a:t>
            </a:r>
          </a:p>
          <a:p>
            <a:r>
              <a:rPr lang="en-US" dirty="0" smtClean="0"/>
              <a:t>Girl </a:t>
            </a:r>
            <a:r>
              <a:rPr lang="en-US" dirty="0"/>
              <a:t>Scout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Women’s Basketball game Social 1/30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Day 2/13</a:t>
            </a:r>
          </a:p>
          <a:p>
            <a:r>
              <a:rPr lang="en-US" dirty="0" smtClean="0"/>
              <a:t>Women’s Empowerment Night 2/12</a:t>
            </a:r>
          </a:p>
          <a:p>
            <a:r>
              <a:rPr lang="en-US" dirty="0" smtClean="0"/>
              <a:t>Reverse Career Fair 2/17</a:t>
            </a:r>
          </a:p>
          <a:p>
            <a:r>
              <a:rPr lang="en-US" dirty="0" smtClean="0"/>
              <a:t>Continental Tire Luncheon 2/22</a:t>
            </a:r>
          </a:p>
          <a:p>
            <a:r>
              <a:rPr lang="en-US" dirty="0" smtClean="0"/>
              <a:t>Engineering Formal 2/27</a:t>
            </a:r>
          </a:p>
          <a:p>
            <a:r>
              <a:rPr lang="en-US" dirty="0" smtClean="0"/>
              <a:t>Policy 49 training</a:t>
            </a:r>
          </a:p>
          <a:p>
            <a:r>
              <a:rPr lang="en-US" dirty="0" smtClean="0"/>
              <a:t>Professional Development</a:t>
            </a:r>
          </a:p>
          <a:p>
            <a:r>
              <a:rPr lang="en-US" dirty="0" smtClean="0"/>
              <a:t>New Website</a:t>
            </a:r>
          </a:p>
        </p:txBody>
      </p:sp>
    </p:spTree>
    <p:extLst>
      <p:ext uri="{BB962C8B-B14F-4D97-AF65-F5344CB8AC3E}">
        <p14:creationId xmlns:p14="http://schemas.microsoft.com/office/powerpoint/2010/main" val="164264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 Polos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currently taking preorders for SWE polos</a:t>
            </a:r>
          </a:p>
          <a:p>
            <a:r>
              <a:rPr lang="en-US" dirty="0" smtClean="0"/>
              <a:t>Polos will be $27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 b="8550"/>
          <a:stretch/>
        </p:blipFill>
        <p:spPr>
          <a:xfrm>
            <a:off x="913654" y="3447548"/>
            <a:ext cx="2315929" cy="3097183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99" y="3408064"/>
            <a:ext cx="4437669" cy="2611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0374" y="6019800"/>
            <a:ext cx="397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Chest Decal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5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 Scout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Girl Scout Day will be April 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The planning committee is looking for members to serve on the planning committee</a:t>
            </a:r>
          </a:p>
          <a:p>
            <a:r>
              <a:rPr lang="en-US" dirty="0" smtClean="0"/>
              <a:t>Contact Taylor Davis and Sabrina Ridenour</a:t>
            </a:r>
          </a:p>
          <a:p>
            <a:pPr lvl="1"/>
            <a:r>
              <a:rPr lang="en-US" dirty="0" smtClean="0">
                <a:hlinkClick r:id="rId2"/>
              </a:rPr>
              <a:t>tmdavis@mix.wvu.edu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seridenour@mix.wvu.edu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9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Basketball vs Baylor 1/30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us at the  Evansdale Crossing at 5:30 to eat dinner</a:t>
            </a:r>
          </a:p>
          <a:p>
            <a:r>
              <a:rPr lang="en-US" dirty="0" smtClean="0"/>
              <a:t>We will walk to the Coliseum to watch the women’s basketball team play Baylor at 7PM</a:t>
            </a:r>
          </a:p>
          <a:p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wvuswe@gmail.com</a:t>
            </a:r>
            <a:r>
              <a:rPr lang="en-US" dirty="0" smtClean="0"/>
              <a:t> if you need 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6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Day 2/13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from around the state come and do activities made by various student organizations in the </a:t>
            </a:r>
            <a:r>
              <a:rPr lang="en-US" dirty="0" err="1" smtClean="0"/>
              <a:t>Statler</a:t>
            </a:r>
            <a:r>
              <a:rPr lang="en-US" dirty="0" smtClean="0"/>
              <a:t> College</a:t>
            </a:r>
          </a:p>
          <a:p>
            <a:r>
              <a:rPr lang="en-US" dirty="0" smtClean="0"/>
              <a:t>We will need volunteers from 8-3PM during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3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Empowerment Night 2/12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Volunteers are needed from 6-8PM to help run a booth at the activities fair during the event</a:t>
            </a:r>
          </a:p>
          <a:p>
            <a:r>
              <a:rPr lang="en-US" dirty="0" smtClean="0"/>
              <a:t>SWE has a matching game with women scientists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4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Career Fair 2/17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Prospective employers will line up to meet us at the Reverse Career Fair</a:t>
            </a:r>
          </a:p>
          <a:p>
            <a:r>
              <a:rPr lang="en-US" dirty="0" smtClean="0"/>
              <a:t>The reverse career fair will be 2/17 in the Vandalia Lounge in the </a:t>
            </a:r>
            <a:r>
              <a:rPr lang="en-US" dirty="0" err="1" smtClean="0"/>
              <a:t>Mountainlair</a:t>
            </a:r>
            <a:r>
              <a:rPr lang="en-US" dirty="0" smtClean="0"/>
              <a:t> from 3:30-5:30 PM</a:t>
            </a:r>
          </a:p>
          <a:p>
            <a:r>
              <a:rPr lang="en-US" dirty="0" smtClean="0"/>
              <a:t>SWE will have a booth</a:t>
            </a:r>
          </a:p>
          <a:p>
            <a:r>
              <a:rPr lang="en-US" dirty="0" smtClean="0"/>
              <a:t>You must be dressed in business attire!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6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Tire Luncheon 2/22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SWE is hosting a luncheon with Kim Simpson of Continental Tire in AERB 120 starting at 11:45</a:t>
            </a:r>
          </a:p>
          <a:p>
            <a:r>
              <a:rPr lang="en-US" dirty="0" smtClean="0"/>
              <a:t>Kim will be speaking and a discussion will follow</a:t>
            </a:r>
          </a:p>
          <a:p>
            <a:r>
              <a:rPr lang="en-US" dirty="0" smtClean="0"/>
              <a:t>RSVP to attend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66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3039</TotalTime>
  <Words>381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Society of Women Engineers  West Virginia University Section</vt:lpstr>
      <vt:lpstr>Agenda</vt:lpstr>
      <vt:lpstr>SWE Polos</vt:lpstr>
      <vt:lpstr>Girl Scout Day</vt:lpstr>
      <vt:lpstr>Women’s Basketball vs Baylor 1/30</vt:lpstr>
      <vt:lpstr>8th Grade Day 2/13</vt:lpstr>
      <vt:lpstr>Women’s Empowerment Night 2/12</vt:lpstr>
      <vt:lpstr>Reverse Career Fair 2/17</vt:lpstr>
      <vt:lpstr>Continental Tire Luncheon 2/22</vt:lpstr>
      <vt:lpstr>Engineering Formal 2/27</vt:lpstr>
      <vt:lpstr>Policy 49 Training</vt:lpstr>
      <vt:lpstr>Professional Development</vt:lpstr>
      <vt:lpstr>New Website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 of Women Engineers  West Virginia University Section</dc:title>
  <dc:creator>Rebecca Cokeley</dc:creator>
  <cp:lastModifiedBy>Rebecca Cokeley</cp:lastModifiedBy>
  <cp:revision>14</cp:revision>
  <dcterms:created xsi:type="dcterms:W3CDTF">2016-01-24T18:48:52Z</dcterms:created>
  <dcterms:modified xsi:type="dcterms:W3CDTF">2016-01-26T21:28:20Z</dcterms:modified>
</cp:coreProperties>
</file>