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6" r:id="rId9"/>
    <p:sldId id="268" r:id="rId10"/>
    <p:sldId id="267" r:id="rId11"/>
    <p:sldId id="265" r:id="rId12"/>
    <p:sldId id="269" r:id="rId13"/>
    <p:sldId id="271" r:id="rId14"/>
    <p:sldId id="272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B44"/>
    <a:srgbClr val="CCB444"/>
    <a:srgbClr val="383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21" autoAdjust="0"/>
  </p:normalViewPr>
  <p:slideViewPr>
    <p:cSldViewPr snapToGrid="0" snapToObjects="1">
      <p:cViewPr varScale="1">
        <p:scale>
          <a:sx n="50" d="100"/>
          <a:sy n="50" d="100"/>
        </p:scale>
        <p:origin x="141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1644" y="1909363"/>
            <a:ext cx="7687056" cy="2535637"/>
          </a:xfr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55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444" y="4438495"/>
            <a:ext cx="7763256" cy="1047885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title 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24" y="185644"/>
            <a:ext cx="8415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24" y="1006143"/>
            <a:ext cx="8225865" cy="4953508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483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35" y="1018843"/>
            <a:ext cx="8263965" cy="2537157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51435" y="3644900"/>
            <a:ext cx="8263965" cy="2501900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88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78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6532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86" y="1130300"/>
            <a:ext cx="3946214" cy="4953000"/>
          </a:xfrm>
        </p:spPr>
        <p:txBody>
          <a:bodyPr>
            <a:norm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568325" indent="-344488"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909638" indent="-287338"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130300"/>
            <a:ext cx="3950583" cy="4953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631" y="64877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D30627-3729-FD48-A8DC-4FC400000A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38259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3092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415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587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body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976"/>
            <a:ext cx="82042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889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2" r:id="rId3"/>
    <p:sldLayoutId id="2147483703" r:id="rId4"/>
    <p:sldLayoutId id="2147483705" r:id="rId5"/>
    <p:sldLayoutId id="2147483676" r:id="rId6"/>
    <p:sldLayoutId id="214748367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4BB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WVU_SWE" TargetMode="External"/><Relationship Id="rId2" Type="http://schemas.openxmlformats.org/officeDocument/2006/relationships/hyperlink" Target="mailto:wvuswe@gmai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egion.wordpress.com/" TargetMode="External"/><Relationship Id="rId4" Type="http://schemas.openxmlformats.org/officeDocument/2006/relationships/hyperlink" Target="http://swe.studentorgs.wvu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wvuswe@gmail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61643" y="1909363"/>
            <a:ext cx="8649081" cy="2535637"/>
          </a:xfrm>
        </p:spPr>
        <p:txBody>
          <a:bodyPr/>
          <a:lstStyle/>
          <a:p>
            <a:r>
              <a:rPr lang="en-US" sz="4400" b="0" dirty="0" smtClean="0"/>
              <a:t>Society of </a:t>
            </a:r>
            <a:br>
              <a:rPr lang="en-US" sz="4400" b="0" dirty="0" smtClean="0"/>
            </a:br>
            <a:r>
              <a:rPr lang="en-US" sz="4400" b="0" dirty="0" smtClean="0"/>
              <a:t>Women Engineers</a:t>
            </a:r>
            <a:br>
              <a:rPr lang="en-US" sz="4400" b="0" dirty="0" smtClean="0"/>
            </a:br>
            <a:r>
              <a:rPr lang="en-US" sz="4400" dirty="0" smtClean="0"/>
              <a:t>West Virginia University Section</a:t>
            </a:r>
            <a:endParaRPr lang="en-US" sz="44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General Meeting</a:t>
            </a:r>
          </a:p>
          <a:p>
            <a:r>
              <a:rPr lang="en-US" dirty="0" smtClean="0"/>
              <a:t>2/11/2016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 with our Mountaineer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Donate blood on March 1</a:t>
            </a:r>
            <a:r>
              <a:rPr lang="en-US" baseline="30000" dirty="0" smtClean="0"/>
              <a:t>st</a:t>
            </a:r>
            <a:r>
              <a:rPr lang="en-US" dirty="0" smtClean="0"/>
              <a:t> from 1-7PM in the Mountain Lair Ballrooms to support Ali Anderson!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dancing competition will </a:t>
            </a:r>
            <a:r>
              <a:rPr lang="en-US" dirty="0"/>
              <a:t>take place Saturday March 5th, 2016 at 7:30 </a:t>
            </a:r>
            <a:r>
              <a:rPr lang="en-US" dirty="0" smtClean="0"/>
              <a:t>PM in the Ballrooms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7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WOW Factory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gauging interest in a potential social at the WOW factory on a Friday evening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would be painting pottery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gauging interest in a SWE team for Relay for Life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WVU’s Relay for Life will be Friday April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Questions should be directed to </a:t>
            </a:r>
            <a:r>
              <a:rPr lang="en-US" dirty="0" err="1" smtClean="0"/>
              <a:t>Eilish</a:t>
            </a:r>
            <a:r>
              <a:rPr lang="en-US" dirty="0" smtClean="0"/>
              <a:t> Miller (ekmiller@mix.wvu.edu)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2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SWEFL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SWEFL stands for SWE Future Leader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SWEFLs are provided with leadership training and professional development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must have at least 2 years left in a collegiate program in order to be eligible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had two former SWEFLs in our section, Taylor Davis and Emily Phipps</a:t>
            </a:r>
          </a:p>
        </p:txBody>
      </p:sp>
    </p:spTree>
    <p:extLst>
      <p:ext uri="{BB962C8B-B14F-4D97-AF65-F5344CB8AC3E}">
        <p14:creationId xmlns:p14="http://schemas.microsoft.com/office/powerpoint/2010/main" val="424412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 will be doing a discount card fundraiser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in the process of approaching businesses in the Morgantown area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need volunteers to help our leads, Emily and Meg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2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ASCE Blood Drive (2/24)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TEAMS (2/20)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Merit Badge University (2/27)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School Visitation Day (3/5)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WVU Open House (3/12)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SWE Meeting (3/1)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Girl Scout Day </a:t>
            </a:r>
            <a:r>
              <a:rPr lang="en-US" smtClean="0"/>
              <a:t>(</a:t>
            </a:r>
            <a:r>
              <a:rPr lang="en-US" smtClean="0"/>
              <a:t>4/9)</a:t>
            </a:r>
            <a:endParaRPr lang="en-US" dirty="0" smtClean="0"/>
          </a:p>
          <a:p>
            <a:pPr marL="347663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7663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66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E-mail:</a:t>
            </a:r>
          </a:p>
          <a:p>
            <a:pPr lvl="1"/>
            <a:r>
              <a:rPr lang="en-US" dirty="0">
                <a:hlinkClick r:id="rId2"/>
              </a:rPr>
              <a:t>wvuswe@gmail.com</a:t>
            </a:r>
            <a:endParaRPr lang="en-US" dirty="0"/>
          </a:p>
          <a:p>
            <a:r>
              <a:rPr lang="en-US" dirty="0"/>
              <a:t>Facebook:</a:t>
            </a:r>
          </a:p>
          <a:p>
            <a:pPr lvl="1"/>
            <a:r>
              <a:rPr lang="en-US" dirty="0">
                <a:hlinkClick r:id="rId3"/>
              </a:rPr>
              <a:t>www.facebook.com/WVU_SWE</a:t>
            </a:r>
            <a:endParaRPr lang="en-US" dirty="0"/>
          </a:p>
          <a:p>
            <a:r>
              <a:rPr lang="en-US" dirty="0"/>
              <a:t>Twitter:</a:t>
            </a:r>
          </a:p>
          <a:p>
            <a:pPr lvl="1"/>
            <a:r>
              <a:rPr lang="en-US" dirty="0"/>
              <a:t>@WVU_SWE </a:t>
            </a:r>
          </a:p>
          <a:p>
            <a:r>
              <a:rPr lang="en-US" dirty="0"/>
              <a:t>Website: </a:t>
            </a:r>
          </a:p>
          <a:p>
            <a:pPr lvl="1"/>
            <a:r>
              <a:rPr lang="en-US" dirty="0">
                <a:hlinkClick r:id="rId4"/>
              </a:rPr>
              <a:t>http://swe.studentorgs.wvu.edu/</a:t>
            </a:r>
            <a:endParaRPr lang="en-US" dirty="0"/>
          </a:p>
          <a:p>
            <a:r>
              <a:rPr lang="en-US" dirty="0"/>
              <a:t>Region Blog:</a:t>
            </a:r>
          </a:p>
          <a:p>
            <a:pPr lvl="1"/>
            <a:r>
              <a:rPr lang="en-US" dirty="0">
                <a:hlinkClick r:id="rId5"/>
              </a:rPr>
              <a:t>http://region.wordpress.com/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Day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Women’s Empowerment Night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 Polos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Reverse Career Fair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Continental Tire Lunch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Engineering Formal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Membership Points System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Dancing with the Mountaineer Stars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WOW Factory Social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Relay For Life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SWEFL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Discount Cards</a:t>
            </a:r>
          </a:p>
        </p:txBody>
      </p:sp>
    </p:spTree>
    <p:extLst>
      <p:ext uri="{BB962C8B-B14F-4D97-AF65-F5344CB8AC3E}">
        <p14:creationId xmlns:p14="http://schemas.microsoft.com/office/powerpoint/2010/main" val="27865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Day (February 13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8th Grade Day will be this Saturday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Volunteers will be needed from 8-3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the event Monongalia County Schools are canceled Friday, this event will be moved to March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Empowerment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 will have a booth at AAUW’s 2</a:t>
            </a:r>
            <a:r>
              <a:rPr lang="en-US" baseline="30000" dirty="0" smtClean="0"/>
              <a:t>nd</a:t>
            </a:r>
            <a:r>
              <a:rPr lang="en-US" dirty="0" smtClean="0"/>
              <a:t> annual Women’s Empowerment Night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 will have a booth during the activity fair 6-8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need volunteers to help run the booth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Polos are $27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7244"/>
          <a:stretch/>
        </p:blipFill>
        <p:spPr>
          <a:xfrm>
            <a:off x="5448647" y="1038576"/>
            <a:ext cx="3190527" cy="46859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 Polos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Formal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Engineering Formal will be Saturday February 27</a:t>
            </a:r>
            <a:r>
              <a:rPr lang="en-US" baseline="30000" dirty="0" smtClean="0"/>
              <a:t>th</a:t>
            </a:r>
            <a:r>
              <a:rPr lang="en-US" dirty="0" smtClean="0"/>
              <a:t> from 8-11 at Bent Willey’s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Volunteers are needed to sell tickets on the ground floor of ESB in front of G39 and at the door on the day of the event</a:t>
            </a:r>
          </a:p>
        </p:txBody>
      </p:sp>
    </p:spTree>
    <p:extLst>
      <p:ext uri="{BB962C8B-B14F-4D97-AF65-F5344CB8AC3E}">
        <p14:creationId xmlns:p14="http://schemas.microsoft.com/office/powerpoint/2010/main" val="66861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Career Fair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Employers attending the WVU career fair will line up to meet us on February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event is 3:30-5:30 in the Mountain Lair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Professional dress required (slacks and a blouse)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wvuswe@gmail.com</a:t>
            </a:r>
            <a:r>
              <a:rPr lang="en-US" dirty="0" smtClean="0"/>
              <a:t> if you can come so we can get a headcount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7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Points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are starting to track what members come to SWE events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a spreadsheet of all societal members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members are added at the beginning of each month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active member will receive a $50 gift card at the end of the year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0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Points System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 Meetings (1 point)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Social Events (2 points)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SWE events (3 points/hour)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Engineering Formal Ticket sales (1 point/hour)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Events requiring travel (5 points)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Luncheons (5 points)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Statler</a:t>
            </a:r>
            <a:r>
              <a:rPr lang="en-US" dirty="0" smtClean="0"/>
              <a:t> college events (2 points/hour)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Prospective student cards (1 point/5 cards)</a:t>
            </a: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dirty="0" smtClean="0"/>
              <a:t>Intramurals (5 points)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70799"/>
      </p:ext>
    </p:extLst>
  </p:cSld>
  <p:clrMapOvr>
    <a:masterClrMapping/>
  </p:clrMapOvr>
</p:sld>
</file>

<file path=ppt/theme/theme1.xml><?xml version="1.0" encoding="utf-8"?>
<a:theme xmlns:a="http://schemas.openxmlformats.org/drawingml/2006/main" name="NEW _SWE_PowerPoint_Template 1_06_16_15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560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Courier New</vt:lpstr>
      <vt:lpstr>Lucida Grande</vt:lpstr>
      <vt:lpstr>NEW _SWE_PowerPoint_Template 1_06_16_15</vt:lpstr>
      <vt:lpstr>Society of  Women Engineers West Virginia University Section</vt:lpstr>
      <vt:lpstr>Agenda </vt:lpstr>
      <vt:lpstr>8th Grade Day (February 13th)</vt:lpstr>
      <vt:lpstr>Women’s Empowerment Night</vt:lpstr>
      <vt:lpstr>SWE Polos</vt:lpstr>
      <vt:lpstr>Engineering Formal</vt:lpstr>
      <vt:lpstr>Reverse Career Fair</vt:lpstr>
      <vt:lpstr>Membership Points System</vt:lpstr>
      <vt:lpstr>Membership Points System Breakdown</vt:lpstr>
      <vt:lpstr>Dancing with our Mountaineer Stars</vt:lpstr>
      <vt:lpstr>WOW Factory Social</vt:lpstr>
      <vt:lpstr>Relay For Life</vt:lpstr>
      <vt:lpstr>SWEFL</vt:lpstr>
      <vt:lpstr>Discount Cards</vt:lpstr>
      <vt:lpstr>Other Events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Seekings</dc:creator>
  <cp:lastModifiedBy>Rebecca Cokeley</cp:lastModifiedBy>
  <cp:revision>38</cp:revision>
  <dcterms:created xsi:type="dcterms:W3CDTF">2015-05-06T12:50:49Z</dcterms:created>
  <dcterms:modified xsi:type="dcterms:W3CDTF">2016-02-12T04:46:50Z</dcterms:modified>
</cp:coreProperties>
</file>